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8" r:id="rId1"/>
  </p:sldMasterIdLst>
  <p:notesMasterIdLst>
    <p:notesMasterId r:id="rId53"/>
  </p:notesMasterIdLst>
  <p:handoutMasterIdLst>
    <p:handoutMasterId r:id="rId54"/>
  </p:handoutMasterIdLst>
  <p:sldIdLst>
    <p:sldId id="320" r:id="rId2"/>
    <p:sldId id="365" r:id="rId3"/>
    <p:sldId id="366" r:id="rId4"/>
    <p:sldId id="367" r:id="rId5"/>
    <p:sldId id="505" r:id="rId6"/>
    <p:sldId id="507" r:id="rId7"/>
    <p:sldId id="506" r:id="rId8"/>
    <p:sldId id="321" r:id="rId9"/>
    <p:sldId id="322" r:id="rId10"/>
    <p:sldId id="323" r:id="rId11"/>
    <p:sldId id="324" r:id="rId12"/>
    <p:sldId id="325" r:id="rId13"/>
    <p:sldId id="326" r:id="rId14"/>
    <p:sldId id="327" r:id="rId15"/>
    <p:sldId id="328" r:id="rId16"/>
    <p:sldId id="329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3" r:id="rId31"/>
    <p:sldId id="344" r:id="rId32"/>
    <p:sldId id="345" r:id="rId33"/>
    <p:sldId id="346" r:id="rId34"/>
    <p:sldId id="347" r:id="rId35"/>
    <p:sldId id="348" r:id="rId36"/>
    <p:sldId id="349" r:id="rId37"/>
    <p:sldId id="350" r:id="rId38"/>
    <p:sldId id="351" r:id="rId39"/>
    <p:sldId id="352" r:id="rId40"/>
    <p:sldId id="353" r:id="rId41"/>
    <p:sldId id="354" r:id="rId42"/>
    <p:sldId id="355" r:id="rId43"/>
    <p:sldId id="509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8">
          <p15:clr>
            <a:srgbClr val="A4A3A4"/>
          </p15:clr>
        </p15:guide>
        <p15:guide id="2" orient="horz" pos="2820">
          <p15:clr>
            <a:srgbClr val="A4A3A4"/>
          </p15:clr>
        </p15:guide>
        <p15:guide id="3" pos="2880">
          <p15:clr>
            <a:srgbClr val="A4A3A4"/>
          </p15:clr>
        </p15:guide>
        <p15:guide id="4" pos="561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CC3300"/>
    </p:penClr>
    <p:extLst>
      <p:ext uri="{EC167BDD-8182-4AB7-AECC-EB403E3ABB37}">
        <p14:laserClr xmlns:p14="http://schemas.microsoft.com/office/powerpoint/2010/main">
          <a:srgbClr val="0000FF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64A2"/>
    <a:srgbClr val="6179A8"/>
    <a:srgbClr val="5EAFA6"/>
    <a:srgbClr val="5CB565"/>
    <a:srgbClr val="F774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 autoAdjust="0"/>
    <p:restoredTop sz="87591" autoAdjust="0"/>
  </p:normalViewPr>
  <p:slideViewPr>
    <p:cSldViewPr>
      <p:cViewPr varScale="1">
        <p:scale>
          <a:sx n="166" d="100"/>
          <a:sy n="166" d="100"/>
        </p:scale>
        <p:origin x="944" y="192"/>
      </p:cViewPr>
      <p:guideLst>
        <p:guide orient="horz" pos="708"/>
        <p:guide orient="horz" pos="2820"/>
        <p:guide pos="2880"/>
        <p:guide pos="56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07F810-21E0-4F7B-89B0-025CDC059809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CF9A89E-1244-4390-B816-E05F025E0A4A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 dirty="0"/>
            <a:t>Main, Trunk, Origin,</a:t>
          </a:r>
          <a:br>
            <a:rPr lang="en-US" dirty="0"/>
          </a:br>
          <a:r>
            <a:rPr lang="en-US" i="1" dirty="0"/>
            <a:t>$/</a:t>
          </a:r>
          <a:r>
            <a:rPr lang="en-US" i="1" dirty="0" err="1"/>
            <a:t>TeamProject</a:t>
          </a:r>
          <a:r>
            <a:rPr lang="en-US" i="1" dirty="0"/>
            <a:t>/</a:t>
          </a:r>
        </a:p>
      </dgm:t>
    </dgm:pt>
    <dgm:pt modelId="{00C35C75-45E1-4FD2-8246-BF0FD87713D4}" type="parTrans" cxnId="{F20912F1-06DB-43B1-818E-6B445BC61D67}">
      <dgm:prSet/>
      <dgm:spPr/>
      <dgm:t>
        <a:bodyPr/>
        <a:lstStyle/>
        <a:p>
          <a:endParaRPr lang="en-US"/>
        </a:p>
      </dgm:t>
    </dgm:pt>
    <dgm:pt modelId="{6EB9EE15-2750-421F-B997-17B842827D46}" type="sibTrans" cxnId="{F20912F1-06DB-43B1-818E-6B445BC61D67}">
      <dgm:prSet/>
      <dgm:spPr/>
      <dgm:t>
        <a:bodyPr/>
        <a:lstStyle/>
        <a:p>
          <a:endParaRPr lang="en-US"/>
        </a:p>
      </dgm:t>
    </dgm:pt>
    <dgm:pt modelId="{4238F34B-77F5-4EFD-A692-B2962F83CD3A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11A462B6-98AE-46C4-9BA8-44468475DBA2}" type="parTrans" cxnId="{D9136E6D-DD92-461E-BBD9-820C95BBD55F}">
      <dgm:prSet/>
      <dgm:spPr/>
      <dgm:t>
        <a:bodyPr/>
        <a:lstStyle/>
        <a:p>
          <a:endParaRPr lang="en-US"/>
        </a:p>
      </dgm:t>
    </dgm:pt>
    <dgm:pt modelId="{C45A1589-52ED-4806-B1E1-C16FFC29A803}" type="sibTrans" cxnId="{D9136E6D-DD92-461E-BBD9-820C95BBD55F}">
      <dgm:prSet/>
      <dgm:spPr/>
      <dgm:t>
        <a:bodyPr/>
        <a:lstStyle/>
        <a:p>
          <a:endParaRPr lang="en-US"/>
        </a:p>
      </dgm:t>
    </dgm:pt>
    <dgm:pt modelId="{EB325EA0-4758-4BCB-B7E1-E3A3D48E910D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FA9C0516-3EC1-40C5-B3F9-44C8261F881C}" type="parTrans" cxnId="{65C1391F-0B0B-4B84-BA7D-8F178274F671}">
      <dgm:prSet/>
      <dgm:spPr/>
      <dgm:t>
        <a:bodyPr/>
        <a:lstStyle/>
        <a:p>
          <a:endParaRPr lang="en-US"/>
        </a:p>
      </dgm:t>
    </dgm:pt>
    <dgm:pt modelId="{B0664102-7613-4FF3-B7C3-651AFC5175FE}" type="sibTrans" cxnId="{65C1391F-0B0B-4B84-BA7D-8F178274F671}">
      <dgm:prSet/>
      <dgm:spPr/>
      <dgm:t>
        <a:bodyPr/>
        <a:lstStyle/>
        <a:p>
          <a:endParaRPr lang="en-US"/>
        </a:p>
      </dgm:t>
    </dgm:pt>
    <dgm:pt modelId="{8D95201D-23CF-4628-A306-D61D6886F83E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EF503ECB-96DD-4859-8A7E-A738F8A2C8E8}" type="parTrans" cxnId="{414E027B-24E0-4905-9C31-C5D0C9B25B0F}">
      <dgm:prSet/>
      <dgm:spPr/>
      <dgm:t>
        <a:bodyPr/>
        <a:lstStyle/>
        <a:p>
          <a:endParaRPr lang="en-US"/>
        </a:p>
      </dgm:t>
    </dgm:pt>
    <dgm:pt modelId="{B28A8A6D-0611-4083-BAA7-8A495ECD7E1E}" type="sibTrans" cxnId="{414E027B-24E0-4905-9C31-C5D0C9B25B0F}">
      <dgm:prSet/>
      <dgm:spPr/>
      <dgm:t>
        <a:bodyPr/>
        <a:lstStyle/>
        <a:p>
          <a:endParaRPr lang="en-US"/>
        </a:p>
      </dgm:t>
    </dgm:pt>
    <dgm:pt modelId="{63A1E5F6-2A58-4781-801B-07307C108F4A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v.1</a:t>
          </a:r>
        </a:p>
      </dgm:t>
    </dgm:pt>
    <dgm:pt modelId="{D48C8ED1-8C94-42AB-A4A1-F898E77B577A}" type="parTrans" cxnId="{F89B0037-151A-489B-816A-7A8F037834E2}">
      <dgm:prSet/>
      <dgm:spPr/>
      <dgm:t>
        <a:bodyPr/>
        <a:lstStyle/>
        <a:p>
          <a:endParaRPr lang="en-US"/>
        </a:p>
      </dgm:t>
    </dgm:pt>
    <dgm:pt modelId="{AAE061F2-3B39-4A4E-9AF9-96F9B0AC61C9}" type="sibTrans" cxnId="{F89B0037-151A-489B-816A-7A8F037834E2}">
      <dgm:prSet/>
      <dgm:spPr/>
      <dgm:t>
        <a:bodyPr/>
        <a:lstStyle/>
        <a:p>
          <a:endParaRPr lang="en-US"/>
        </a:p>
      </dgm:t>
    </dgm:pt>
    <dgm:pt modelId="{0D62154A-2FE7-4B4F-A8E6-A5FD112ECC0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v.2</a:t>
          </a:r>
        </a:p>
      </dgm:t>
    </dgm:pt>
    <dgm:pt modelId="{4377E4E3-9228-417F-9F5B-2BBA03E4A990}" type="parTrans" cxnId="{AB18567C-F691-4F2F-A400-C80AA8137694}">
      <dgm:prSet/>
      <dgm:spPr/>
      <dgm:t>
        <a:bodyPr/>
        <a:lstStyle/>
        <a:p>
          <a:endParaRPr lang="en-US"/>
        </a:p>
      </dgm:t>
    </dgm:pt>
    <dgm:pt modelId="{D17E8F66-9417-4C1B-8EFA-AF1754D5C718}" type="sibTrans" cxnId="{AB18567C-F691-4F2F-A400-C80AA8137694}">
      <dgm:prSet/>
      <dgm:spPr/>
      <dgm:t>
        <a:bodyPr/>
        <a:lstStyle/>
        <a:p>
          <a:endParaRPr lang="en-US"/>
        </a:p>
      </dgm:t>
    </dgm:pt>
    <dgm:pt modelId="{F0770E87-CC8E-48FE-9128-0BCF418F640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v.3..n</a:t>
          </a:r>
        </a:p>
      </dgm:t>
    </dgm:pt>
    <dgm:pt modelId="{05CCF378-A5B9-44FA-9322-A6CF28D9404B}" type="parTrans" cxnId="{C5E967A9-4BE0-4DB0-8BDF-1FD1B6AFB1F1}">
      <dgm:prSet/>
      <dgm:spPr/>
      <dgm:t>
        <a:bodyPr/>
        <a:lstStyle/>
        <a:p>
          <a:endParaRPr lang="en-US"/>
        </a:p>
      </dgm:t>
    </dgm:pt>
    <dgm:pt modelId="{143B0934-E6D4-47BF-B209-858CC13A00FA}" type="sibTrans" cxnId="{C5E967A9-4BE0-4DB0-8BDF-1FD1B6AFB1F1}">
      <dgm:prSet/>
      <dgm:spPr/>
      <dgm:t>
        <a:bodyPr/>
        <a:lstStyle/>
        <a:p>
          <a:endParaRPr lang="en-US"/>
        </a:p>
      </dgm:t>
    </dgm:pt>
    <dgm:pt modelId="{614092A8-9939-4F5E-A74D-7CEE57556CC8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C26704F6-F3B4-43B6-A0C9-6E8005377E09}" type="parTrans" cxnId="{127730CC-EFFC-4A39-AFAC-CAA458CA84BA}">
      <dgm:prSet/>
      <dgm:spPr/>
      <dgm:t>
        <a:bodyPr/>
        <a:lstStyle/>
        <a:p>
          <a:endParaRPr lang="en-US"/>
        </a:p>
      </dgm:t>
    </dgm:pt>
    <dgm:pt modelId="{661A5874-837F-4CDD-AC3E-D2A306506727}" type="sibTrans" cxnId="{127730CC-EFFC-4A39-AFAC-CAA458CA84BA}">
      <dgm:prSet/>
      <dgm:spPr/>
      <dgm:t>
        <a:bodyPr/>
        <a:lstStyle/>
        <a:p>
          <a:endParaRPr lang="en-US"/>
        </a:p>
      </dgm:t>
    </dgm:pt>
    <dgm:pt modelId="{21E5BE48-2933-49EB-8731-C3D10F576CDE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547AD0F4-C1CA-4261-A708-59E616C0B416}" type="parTrans" cxnId="{C684359D-58D3-4AFB-A9BB-67516B91F61E}">
      <dgm:prSet/>
      <dgm:spPr/>
      <dgm:t>
        <a:bodyPr/>
        <a:lstStyle/>
        <a:p>
          <a:endParaRPr lang="en-US"/>
        </a:p>
      </dgm:t>
    </dgm:pt>
    <dgm:pt modelId="{B7129606-E7CF-4902-9EE8-63642701F0A1}" type="sibTrans" cxnId="{C684359D-58D3-4AFB-A9BB-67516B91F61E}">
      <dgm:prSet/>
      <dgm:spPr/>
      <dgm:t>
        <a:bodyPr/>
        <a:lstStyle/>
        <a:p>
          <a:endParaRPr lang="en-US"/>
        </a:p>
      </dgm:t>
    </dgm:pt>
    <dgm:pt modelId="{A4F18639-49A6-4AF5-81B2-AC5C5AC4537F}" type="pres">
      <dgm:prSet presAssocID="{B607F810-21E0-4F7B-89B0-025CDC05980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928745E-F2AD-4E53-8C41-690360E1CF28}" type="pres">
      <dgm:prSet presAssocID="{ACF9A89E-1244-4390-B816-E05F025E0A4A}" presName="root1" presStyleCnt="0"/>
      <dgm:spPr/>
    </dgm:pt>
    <dgm:pt modelId="{14C8B989-F4AB-476F-89F7-68227987128E}" type="pres">
      <dgm:prSet presAssocID="{ACF9A89E-1244-4390-B816-E05F025E0A4A}" presName="LevelOneTextNode" presStyleLbl="node0" presStyleIdx="0" presStyleCnt="1">
        <dgm:presLayoutVars>
          <dgm:chPref val="3"/>
        </dgm:presLayoutVars>
      </dgm:prSet>
      <dgm:spPr/>
    </dgm:pt>
    <dgm:pt modelId="{AA80A15F-0D3A-4AC7-9900-17FA2BD9E17D}" type="pres">
      <dgm:prSet presAssocID="{ACF9A89E-1244-4390-B816-E05F025E0A4A}" presName="level2hierChild" presStyleCnt="0"/>
      <dgm:spPr/>
    </dgm:pt>
    <dgm:pt modelId="{4D93C0E8-677D-4723-8806-2697E958E193}" type="pres">
      <dgm:prSet presAssocID="{11A462B6-98AE-46C4-9BA8-44468475DBA2}" presName="conn2-1" presStyleLbl="parChTrans1D2" presStyleIdx="0" presStyleCnt="2"/>
      <dgm:spPr/>
    </dgm:pt>
    <dgm:pt modelId="{977B8262-5375-4267-98D0-E173ED10FB04}" type="pres">
      <dgm:prSet presAssocID="{11A462B6-98AE-46C4-9BA8-44468475DBA2}" presName="connTx" presStyleLbl="parChTrans1D2" presStyleIdx="0" presStyleCnt="2"/>
      <dgm:spPr/>
    </dgm:pt>
    <dgm:pt modelId="{F80BF7A4-4AAA-488D-A6E9-118AE0CA0E00}" type="pres">
      <dgm:prSet presAssocID="{4238F34B-77F5-4EFD-A692-B2962F83CD3A}" presName="root2" presStyleCnt="0"/>
      <dgm:spPr/>
    </dgm:pt>
    <dgm:pt modelId="{B56A7993-6751-4DD1-9811-3AFC74EE4ECA}" type="pres">
      <dgm:prSet presAssocID="{4238F34B-77F5-4EFD-A692-B2962F83CD3A}" presName="LevelTwoTextNode" presStyleLbl="node2" presStyleIdx="0" presStyleCnt="2">
        <dgm:presLayoutVars>
          <dgm:chPref val="3"/>
        </dgm:presLayoutVars>
      </dgm:prSet>
      <dgm:spPr/>
    </dgm:pt>
    <dgm:pt modelId="{FF625FED-9C60-4675-8CDD-DA4AF31F48F0}" type="pres">
      <dgm:prSet presAssocID="{4238F34B-77F5-4EFD-A692-B2962F83CD3A}" presName="level3hierChild" presStyleCnt="0"/>
      <dgm:spPr/>
    </dgm:pt>
    <dgm:pt modelId="{03A1B9B5-C368-4DC3-8F41-E00E66896960}" type="pres">
      <dgm:prSet presAssocID="{FA9C0516-3EC1-40C5-B3F9-44C8261F881C}" presName="conn2-1" presStyleLbl="parChTrans1D3" presStyleIdx="0" presStyleCnt="6"/>
      <dgm:spPr/>
    </dgm:pt>
    <dgm:pt modelId="{D608262C-CFAA-494C-BBFD-37C21066A3DE}" type="pres">
      <dgm:prSet presAssocID="{FA9C0516-3EC1-40C5-B3F9-44C8261F881C}" presName="connTx" presStyleLbl="parChTrans1D3" presStyleIdx="0" presStyleCnt="6"/>
      <dgm:spPr/>
    </dgm:pt>
    <dgm:pt modelId="{9714B9EB-47E6-427F-9CA0-AEAE97E5A544}" type="pres">
      <dgm:prSet presAssocID="{EB325EA0-4758-4BCB-B7E1-E3A3D48E910D}" presName="root2" presStyleCnt="0"/>
      <dgm:spPr/>
    </dgm:pt>
    <dgm:pt modelId="{68426FF9-DB55-4682-9853-F4CA32D0A6AD}" type="pres">
      <dgm:prSet presAssocID="{EB325EA0-4758-4BCB-B7E1-E3A3D48E910D}" presName="LevelTwoTextNode" presStyleLbl="node3" presStyleIdx="0" presStyleCnt="6">
        <dgm:presLayoutVars>
          <dgm:chPref val="3"/>
        </dgm:presLayoutVars>
      </dgm:prSet>
      <dgm:spPr/>
    </dgm:pt>
    <dgm:pt modelId="{F0838642-8135-4AD3-A8D0-774E4BD7EF3D}" type="pres">
      <dgm:prSet presAssocID="{EB325EA0-4758-4BCB-B7E1-E3A3D48E910D}" presName="level3hierChild" presStyleCnt="0"/>
      <dgm:spPr/>
    </dgm:pt>
    <dgm:pt modelId="{700C5B9B-8738-4DA8-A7D6-4DE0E08CB3B7}" type="pres">
      <dgm:prSet presAssocID="{C26704F6-F3B4-43B6-A0C9-6E8005377E09}" presName="conn2-1" presStyleLbl="parChTrans1D3" presStyleIdx="1" presStyleCnt="6"/>
      <dgm:spPr/>
    </dgm:pt>
    <dgm:pt modelId="{33C4DAE0-C8A2-422F-8DDD-7DF2A362A348}" type="pres">
      <dgm:prSet presAssocID="{C26704F6-F3B4-43B6-A0C9-6E8005377E09}" presName="connTx" presStyleLbl="parChTrans1D3" presStyleIdx="1" presStyleCnt="6"/>
      <dgm:spPr/>
    </dgm:pt>
    <dgm:pt modelId="{CCABED8A-9AC0-4302-BB95-5E15A21663CF}" type="pres">
      <dgm:prSet presAssocID="{614092A8-9939-4F5E-A74D-7CEE57556CC8}" presName="root2" presStyleCnt="0"/>
      <dgm:spPr/>
    </dgm:pt>
    <dgm:pt modelId="{B61B961F-4A64-4182-A3DE-063297764220}" type="pres">
      <dgm:prSet presAssocID="{614092A8-9939-4F5E-A74D-7CEE57556CC8}" presName="LevelTwoTextNode" presStyleLbl="node3" presStyleIdx="1" presStyleCnt="6">
        <dgm:presLayoutVars>
          <dgm:chPref val="3"/>
        </dgm:presLayoutVars>
      </dgm:prSet>
      <dgm:spPr/>
    </dgm:pt>
    <dgm:pt modelId="{96D73268-0B6D-4140-9F4D-A538AEA32579}" type="pres">
      <dgm:prSet presAssocID="{614092A8-9939-4F5E-A74D-7CEE57556CC8}" presName="level3hierChild" presStyleCnt="0"/>
      <dgm:spPr/>
    </dgm:pt>
    <dgm:pt modelId="{05133872-5FC5-4F84-AA3D-202266542837}" type="pres">
      <dgm:prSet presAssocID="{547AD0F4-C1CA-4261-A708-59E616C0B416}" presName="conn2-1" presStyleLbl="parChTrans1D3" presStyleIdx="2" presStyleCnt="6"/>
      <dgm:spPr/>
    </dgm:pt>
    <dgm:pt modelId="{F3E0A7B7-757E-4FB7-AC05-2436783F01E0}" type="pres">
      <dgm:prSet presAssocID="{547AD0F4-C1CA-4261-A708-59E616C0B416}" presName="connTx" presStyleLbl="parChTrans1D3" presStyleIdx="2" presStyleCnt="6"/>
      <dgm:spPr/>
    </dgm:pt>
    <dgm:pt modelId="{E4661899-1C0B-4698-A512-6AED1C51582F}" type="pres">
      <dgm:prSet presAssocID="{21E5BE48-2933-49EB-8731-C3D10F576CDE}" presName="root2" presStyleCnt="0"/>
      <dgm:spPr/>
    </dgm:pt>
    <dgm:pt modelId="{55E6A2B4-C197-49C6-AC1E-18B9178B3B41}" type="pres">
      <dgm:prSet presAssocID="{21E5BE48-2933-49EB-8731-C3D10F576CDE}" presName="LevelTwoTextNode" presStyleLbl="node3" presStyleIdx="2" presStyleCnt="6">
        <dgm:presLayoutVars>
          <dgm:chPref val="3"/>
        </dgm:presLayoutVars>
      </dgm:prSet>
      <dgm:spPr/>
    </dgm:pt>
    <dgm:pt modelId="{119D3010-85CB-461B-A649-B8C00DD84F66}" type="pres">
      <dgm:prSet presAssocID="{21E5BE48-2933-49EB-8731-C3D10F576CDE}" presName="level3hierChild" presStyleCnt="0"/>
      <dgm:spPr/>
    </dgm:pt>
    <dgm:pt modelId="{84865E5A-8BE1-4065-A73C-BB18575C8C31}" type="pres">
      <dgm:prSet presAssocID="{EF503ECB-96DD-4859-8A7E-A738F8A2C8E8}" presName="conn2-1" presStyleLbl="parChTrans1D2" presStyleIdx="1" presStyleCnt="2"/>
      <dgm:spPr/>
    </dgm:pt>
    <dgm:pt modelId="{6F7E5C0C-1B99-4CF6-819C-992FB00BE9B7}" type="pres">
      <dgm:prSet presAssocID="{EF503ECB-96DD-4859-8A7E-A738F8A2C8E8}" presName="connTx" presStyleLbl="parChTrans1D2" presStyleIdx="1" presStyleCnt="2"/>
      <dgm:spPr/>
    </dgm:pt>
    <dgm:pt modelId="{4EC484D6-86B0-453E-9B83-0D140A052BD5}" type="pres">
      <dgm:prSet presAssocID="{8D95201D-23CF-4628-A306-D61D6886F83E}" presName="root2" presStyleCnt="0"/>
      <dgm:spPr/>
    </dgm:pt>
    <dgm:pt modelId="{0F4512BE-FD62-49F5-99E5-1B73AACC98A8}" type="pres">
      <dgm:prSet presAssocID="{8D95201D-23CF-4628-A306-D61D6886F83E}" presName="LevelTwoTextNode" presStyleLbl="node2" presStyleIdx="1" presStyleCnt="2">
        <dgm:presLayoutVars>
          <dgm:chPref val="3"/>
        </dgm:presLayoutVars>
      </dgm:prSet>
      <dgm:spPr/>
    </dgm:pt>
    <dgm:pt modelId="{DBE273BC-661B-412F-AB9A-43405B8DBA21}" type="pres">
      <dgm:prSet presAssocID="{8D95201D-23CF-4628-A306-D61D6886F83E}" presName="level3hierChild" presStyleCnt="0"/>
      <dgm:spPr/>
    </dgm:pt>
    <dgm:pt modelId="{0E56287B-F850-4315-AE46-AC4F9BCA8965}" type="pres">
      <dgm:prSet presAssocID="{D48C8ED1-8C94-42AB-A4A1-F898E77B577A}" presName="conn2-1" presStyleLbl="parChTrans1D3" presStyleIdx="3" presStyleCnt="6"/>
      <dgm:spPr/>
    </dgm:pt>
    <dgm:pt modelId="{D12051F9-38F7-4C02-8EBF-18373C441E73}" type="pres">
      <dgm:prSet presAssocID="{D48C8ED1-8C94-42AB-A4A1-F898E77B577A}" presName="connTx" presStyleLbl="parChTrans1D3" presStyleIdx="3" presStyleCnt="6"/>
      <dgm:spPr/>
    </dgm:pt>
    <dgm:pt modelId="{09B35FDC-9661-47F4-9D09-63D7689E3548}" type="pres">
      <dgm:prSet presAssocID="{63A1E5F6-2A58-4781-801B-07307C108F4A}" presName="root2" presStyleCnt="0"/>
      <dgm:spPr/>
    </dgm:pt>
    <dgm:pt modelId="{EFDF8D1B-EA15-4193-B015-72FD4BB458B2}" type="pres">
      <dgm:prSet presAssocID="{63A1E5F6-2A58-4781-801B-07307C108F4A}" presName="LevelTwoTextNode" presStyleLbl="node3" presStyleIdx="3" presStyleCnt="6">
        <dgm:presLayoutVars>
          <dgm:chPref val="3"/>
        </dgm:presLayoutVars>
      </dgm:prSet>
      <dgm:spPr/>
    </dgm:pt>
    <dgm:pt modelId="{8C4A8DEA-B68C-4AF6-8070-DF95058D8C42}" type="pres">
      <dgm:prSet presAssocID="{63A1E5F6-2A58-4781-801B-07307C108F4A}" presName="level3hierChild" presStyleCnt="0"/>
      <dgm:spPr/>
    </dgm:pt>
    <dgm:pt modelId="{636B09BD-32A7-42A4-B469-128D27B7EF5D}" type="pres">
      <dgm:prSet presAssocID="{4377E4E3-9228-417F-9F5B-2BBA03E4A990}" presName="conn2-1" presStyleLbl="parChTrans1D3" presStyleIdx="4" presStyleCnt="6"/>
      <dgm:spPr/>
    </dgm:pt>
    <dgm:pt modelId="{3D12E57A-80FA-4E7F-82A0-9CD98297BD83}" type="pres">
      <dgm:prSet presAssocID="{4377E4E3-9228-417F-9F5B-2BBA03E4A990}" presName="connTx" presStyleLbl="parChTrans1D3" presStyleIdx="4" presStyleCnt="6"/>
      <dgm:spPr/>
    </dgm:pt>
    <dgm:pt modelId="{F419EE5C-D2FF-4CF8-A7D0-AABE025DC972}" type="pres">
      <dgm:prSet presAssocID="{0D62154A-2FE7-4B4F-A8E6-A5FD112ECC06}" presName="root2" presStyleCnt="0"/>
      <dgm:spPr/>
    </dgm:pt>
    <dgm:pt modelId="{74CFCD91-03D8-4103-8B4A-12BC61A95FE2}" type="pres">
      <dgm:prSet presAssocID="{0D62154A-2FE7-4B4F-A8E6-A5FD112ECC06}" presName="LevelTwoTextNode" presStyleLbl="node3" presStyleIdx="4" presStyleCnt="6">
        <dgm:presLayoutVars>
          <dgm:chPref val="3"/>
        </dgm:presLayoutVars>
      </dgm:prSet>
      <dgm:spPr/>
    </dgm:pt>
    <dgm:pt modelId="{8A6344BB-4FF1-4D1A-B0D0-53CA43285D25}" type="pres">
      <dgm:prSet presAssocID="{0D62154A-2FE7-4B4F-A8E6-A5FD112ECC06}" presName="level3hierChild" presStyleCnt="0"/>
      <dgm:spPr/>
    </dgm:pt>
    <dgm:pt modelId="{7AF0864C-D967-41FA-BA27-5DC7CCC6C529}" type="pres">
      <dgm:prSet presAssocID="{05CCF378-A5B9-44FA-9322-A6CF28D9404B}" presName="conn2-1" presStyleLbl="parChTrans1D3" presStyleIdx="5" presStyleCnt="6"/>
      <dgm:spPr/>
    </dgm:pt>
    <dgm:pt modelId="{C050F56D-0947-41B5-9E05-99DEAA7489A0}" type="pres">
      <dgm:prSet presAssocID="{05CCF378-A5B9-44FA-9322-A6CF28D9404B}" presName="connTx" presStyleLbl="parChTrans1D3" presStyleIdx="5" presStyleCnt="6"/>
      <dgm:spPr/>
    </dgm:pt>
    <dgm:pt modelId="{43F757A5-4B63-41ED-88D6-BB547CF7185F}" type="pres">
      <dgm:prSet presAssocID="{F0770E87-CC8E-48FE-9128-0BCF418F640D}" presName="root2" presStyleCnt="0"/>
      <dgm:spPr/>
    </dgm:pt>
    <dgm:pt modelId="{58A32AA5-E810-4448-BEE7-B252BF4EBD2D}" type="pres">
      <dgm:prSet presAssocID="{F0770E87-CC8E-48FE-9128-0BCF418F640D}" presName="LevelTwoTextNode" presStyleLbl="node3" presStyleIdx="5" presStyleCnt="6">
        <dgm:presLayoutVars>
          <dgm:chPref val="3"/>
        </dgm:presLayoutVars>
      </dgm:prSet>
      <dgm:spPr/>
    </dgm:pt>
    <dgm:pt modelId="{7519AFD2-A33D-47C6-BA12-77C29AC8F010}" type="pres">
      <dgm:prSet presAssocID="{F0770E87-CC8E-48FE-9128-0BCF418F640D}" presName="level3hierChild" presStyleCnt="0"/>
      <dgm:spPr/>
    </dgm:pt>
  </dgm:ptLst>
  <dgm:cxnLst>
    <dgm:cxn modelId="{E8A71A00-3BDE-4AD4-8180-78F201C1DEC7}" type="presOf" srcId="{547AD0F4-C1CA-4261-A708-59E616C0B416}" destId="{05133872-5FC5-4F84-AA3D-202266542837}" srcOrd="0" destOrd="0" presId="urn:microsoft.com/office/officeart/2005/8/layout/hierarchy2"/>
    <dgm:cxn modelId="{03EFDC0D-D503-473C-B8AE-F807DF03D722}" type="presOf" srcId="{4377E4E3-9228-417F-9F5B-2BBA03E4A990}" destId="{3D12E57A-80FA-4E7F-82A0-9CD98297BD83}" srcOrd="1" destOrd="0" presId="urn:microsoft.com/office/officeart/2005/8/layout/hierarchy2"/>
    <dgm:cxn modelId="{DB6BB810-57B0-4158-B3C2-AD89115FE647}" type="presOf" srcId="{EF503ECB-96DD-4859-8A7E-A738F8A2C8E8}" destId="{84865E5A-8BE1-4065-A73C-BB18575C8C31}" srcOrd="0" destOrd="0" presId="urn:microsoft.com/office/officeart/2005/8/layout/hierarchy2"/>
    <dgm:cxn modelId="{65C1391F-0B0B-4B84-BA7D-8F178274F671}" srcId="{4238F34B-77F5-4EFD-A692-B2962F83CD3A}" destId="{EB325EA0-4758-4BCB-B7E1-E3A3D48E910D}" srcOrd="0" destOrd="0" parTransId="{FA9C0516-3EC1-40C5-B3F9-44C8261F881C}" sibTransId="{B0664102-7613-4FF3-B7C3-651AFC5175FE}"/>
    <dgm:cxn modelId="{F2474A31-0571-4B8D-BC29-52A598557DBD}" type="presOf" srcId="{D48C8ED1-8C94-42AB-A4A1-F898E77B577A}" destId="{D12051F9-38F7-4C02-8EBF-18373C441E73}" srcOrd="1" destOrd="0" presId="urn:microsoft.com/office/officeart/2005/8/layout/hierarchy2"/>
    <dgm:cxn modelId="{F89B0037-151A-489B-816A-7A8F037834E2}" srcId="{8D95201D-23CF-4628-A306-D61D6886F83E}" destId="{63A1E5F6-2A58-4781-801B-07307C108F4A}" srcOrd="0" destOrd="0" parTransId="{D48C8ED1-8C94-42AB-A4A1-F898E77B577A}" sibTransId="{AAE061F2-3B39-4A4E-9AF9-96F9B0AC61C9}"/>
    <dgm:cxn modelId="{DC2EE443-DAC5-4CFE-8006-5214180652E7}" type="presOf" srcId="{05CCF378-A5B9-44FA-9322-A6CF28D9404B}" destId="{C050F56D-0947-41B5-9E05-99DEAA7489A0}" srcOrd="1" destOrd="0" presId="urn:microsoft.com/office/officeart/2005/8/layout/hierarchy2"/>
    <dgm:cxn modelId="{C50BB14A-34B4-4386-BBC5-D55A86C0A5CB}" type="presOf" srcId="{FA9C0516-3EC1-40C5-B3F9-44C8261F881C}" destId="{D608262C-CFAA-494C-BBFD-37C21066A3DE}" srcOrd="1" destOrd="0" presId="urn:microsoft.com/office/officeart/2005/8/layout/hierarchy2"/>
    <dgm:cxn modelId="{9EF0FC4E-D1A7-4EFD-9466-E9C255DF87EC}" type="presOf" srcId="{547AD0F4-C1CA-4261-A708-59E616C0B416}" destId="{F3E0A7B7-757E-4FB7-AC05-2436783F01E0}" srcOrd="1" destOrd="0" presId="urn:microsoft.com/office/officeart/2005/8/layout/hierarchy2"/>
    <dgm:cxn modelId="{08596559-FA72-4B41-8144-7625FC15D4C5}" type="presOf" srcId="{4238F34B-77F5-4EFD-A692-B2962F83CD3A}" destId="{B56A7993-6751-4DD1-9811-3AFC74EE4ECA}" srcOrd="0" destOrd="0" presId="urn:microsoft.com/office/officeart/2005/8/layout/hierarchy2"/>
    <dgm:cxn modelId="{39E8BA5B-B362-4FAC-BE53-233920278169}" type="presOf" srcId="{11A462B6-98AE-46C4-9BA8-44468475DBA2}" destId="{4D93C0E8-677D-4723-8806-2697E958E193}" srcOrd="0" destOrd="0" presId="urn:microsoft.com/office/officeart/2005/8/layout/hierarchy2"/>
    <dgm:cxn modelId="{DAA1855D-9EE1-4FD7-9E86-DFFF74BCFB25}" type="presOf" srcId="{FA9C0516-3EC1-40C5-B3F9-44C8261F881C}" destId="{03A1B9B5-C368-4DC3-8F41-E00E66896960}" srcOrd="0" destOrd="0" presId="urn:microsoft.com/office/officeart/2005/8/layout/hierarchy2"/>
    <dgm:cxn modelId="{7E18756B-248C-4D97-BBB7-4EB4183D93F8}" type="presOf" srcId="{11A462B6-98AE-46C4-9BA8-44468475DBA2}" destId="{977B8262-5375-4267-98D0-E173ED10FB04}" srcOrd="1" destOrd="0" presId="urn:microsoft.com/office/officeart/2005/8/layout/hierarchy2"/>
    <dgm:cxn modelId="{E813126C-C3FA-4ED8-9748-C5B029F93BE0}" type="presOf" srcId="{21E5BE48-2933-49EB-8731-C3D10F576CDE}" destId="{55E6A2B4-C197-49C6-AC1E-18B9178B3B41}" srcOrd="0" destOrd="0" presId="urn:microsoft.com/office/officeart/2005/8/layout/hierarchy2"/>
    <dgm:cxn modelId="{D9136E6D-DD92-461E-BBD9-820C95BBD55F}" srcId="{ACF9A89E-1244-4390-B816-E05F025E0A4A}" destId="{4238F34B-77F5-4EFD-A692-B2962F83CD3A}" srcOrd="0" destOrd="0" parTransId="{11A462B6-98AE-46C4-9BA8-44468475DBA2}" sibTransId="{C45A1589-52ED-4806-B1E1-C16FFC29A803}"/>
    <dgm:cxn modelId="{3379187A-0F85-4BAB-B8C8-05314AC13CAA}" type="presOf" srcId="{EB325EA0-4758-4BCB-B7E1-E3A3D48E910D}" destId="{68426FF9-DB55-4682-9853-F4CA32D0A6AD}" srcOrd="0" destOrd="0" presId="urn:microsoft.com/office/officeart/2005/8/layout/hierarchy2"/>
    <dgm:cxn modelId="{414E027B-24E0-4905-9C31-C5D0C9B25B0F}" srcId="{ACF9A89E-1244-4390-B816-E05F025E0A4A}" destId="{8D95201D-23CF-4628-A306-D61D6886F83E}" srcOrd="1" destOrd="0" parTransId="{EF503ECB-96DD-4859-8A7E-A738F8A2C8E8}" sibTransId="{B28A8A6D-0611-4083-BAA7-8A495ECD7E1E}"/>
    <dgm:cxn modelId="{11E3647B-47FC-4352-96F3-4E885EBA84CD}" type="presOf" srcId="{F0770E87-CC8E-48FE-9128-0BCF418F640D}" destId="{58A32AA5-E810-4448-BEE7-B252BF4EBD2D}" srcOrd="0" destOrd="0" presId="urn:microsoft.com/office/officeart/2005/8/layout/hierarchy2"/>
    <dgm:cxn modelId="{AB18567C-F691-4F2F-A400-C80AA8137694}" srcId="{8D95201D-23CF-4628-A306-D61D6886F83E}" destId="{0D62154A-2FE7-4B4F-A8E6-A5FD112ECC06}" srcOrd="1" destOrd="0" parTransId="{4377E4E3-9228-417F-9F5B-2BBA03E4A990}" sibTransId="{D17E8F66-9417-4C1B-8EFA-AF1754D5C718}"/>
    <dgm:cxn modelId="{833A6184-66CE-4D7C-969D-64B4CE5D5619}" type="presOf" srcId="{614092A8-9939-4F5E-A74D-7CEE57556CC8}" destId="{B61B961F-4A64-4182-A3DE-063297764220}" srcOrd="0" destOrd="0" presId="urn:microsoft.com/office/officeart/2005/8/layout/hierarchy2"/>
    <dgm:cxn modelId="{C684359D-58D3-4AFB-A9BB-67516B91F61E}" srcId="{4238F34B-77F5-4EFD-A692-B2962F83CD3A}" destId="{21E5BE48-2933-49EB-8731-C3D10F576CDE}" srcOrd="2" destOrd="0" parTransId="{547AD0F4-C1CA-4261-A708-59E616C0B416}" sibTransId="{B7129606-E7CF-4902-9EE8-63642701F0A1}"/>
    <dgm:cxn modelId="{2CAD07A2-5702-4B4A-B77F-63566E6C958B}" type="presOf" srcId="{C26704F6-F3B4-43B6-A0C9-6E8005377E09}" destId="{33C4DAE0-C8A2-422F-8DDD-7DF2A362A348}" srcOrd="1" destOrd="0" presId="urn:microsoft.com/office/officeart/2005/8/layout/hierarchy2"/>
    <dgm:cxn modelId="{C5E967A9-4BE0-4DB0-8BDF-1FD1B6AFB1F1}" srcId="{8D95201D-23CF-4628-A306-D61D6886F83E}" destId="{F0770E87-CC8E-48FE-9128-0BCF418F640D}" srcOrd="2" destOrd="0" parTransId="{05CCF378-A5B9-44FA-9322-A6CF28D9404B}" sibTransId="{143B0934-E6D4-47BF-B209-858CC13A00FA}"/>
    <dgm:cxn modelId="{D65F68AB-FDC2-4816-81CE-BC7AE478CFB6}" type="presOf" srcId="{EF503ECB-96DD-4859-8A7E-A738F8A2C8E8}" destId="{6F7E5C0C-1B99-4CF6-819C-992FB00BE9B7}" srcOrd="1" destOrd="0" presId="urn:microsoft.com/office/officeart/2005/8/layout/hierarchy2"/>
    <dgm:cxn modelId="{F2D848BD-9FCC-4570-BDDE-A42B3A83BF4A}" type="presOf" srcId="{D48C8ED1-8C94-42AB-A4A1-F898E77B577A}" destId="{0E56287B-F850-4315-AE46-AC4F9BCA8965}" srcOrd="0" destOrd="0" presId="urn:microsoft.com/office/officeart/2005/8/layout/hierarchy2"/>
    <dgm:cxn modelId="{1619FBBF-80E2-4A97-9BAF-030179F6633F}" type="presOf" srcId="{05CCF378-A5B9-44FA-9322-A6CF28D9404B}" destId="{7AF0864C-D967-41FA-BA27-5DC7CCC6C529}" srcOrd="0" destOrd="0" presId="urn:microsoft.com/office/officeart/2005/8/layout/hierarchy2"/>
    <dgm:cxn modelId="{37645BC2-CFEE-44B8-8BCC-EE0D88589FA8}" type="presOf" srcId="{B607F810-21E0-4F7B-89B0-025CDC059809}" destId="{A4F18639-49A6-4AF5-81B2-AC5C5AC4537F}" srcOrd="0" destOrd="0" presId="urn:microsoft.com/office/officeart/2005/8/layout/hierarchy2"/>
    <dgm:cxn modelId="{FA73B2C4-A333-4BFB-B773-14EA1D2F1981}" type="presOf" srcId="{0D62154A-2FE7-4B4F-A8E6-A5FD112ECC06}" destId="{74CFCD91-03D8-4103-8B4A-12BC61A95FE2}" srcOrd="0" destOrd="0" presId="urn:microsoft.com/office/officeart/2005/8/layout/hierarchy2"/>
    <dgm:cxn modelId="{D1E9D0C5-8129-44DA-A157-58894DCBDB6A}" type="presOf" srcId="{4377E4E3-9228-417F-9F5B-2BBA03E4A990}" destId="{636B09BD-32A7-42A4-B469-128D27B7EF5D}" srcOrd="0" destOrd="0" presId="urn:microsoft.com/office/officeart/2005/8/layout/hierarchy2"/>
    <dgm:cxn modelId="{127730CC-EFFC-4A39-AFAC-CAA458CA84BA}" srcId="{4238F34B-77F5-4EFD-A692-B2962F83CD3A}" destId="{614092A8-9939-4F5E-A74D-7CEE57556CC8}" srcOrd="1" destOrd="0" parTransId="{C26704F6-F3B4-43B6-A0C9-6E8005377E09}" sibTransId="{661A5874-837F-4CDD-AC3E-D2A306506727}"/>
    <dgm:cxn modelId="{38A1F7CC-26C1-48D6-850E-6302AB69E822}" type="presOf" srcId="{ACF9A89E-1244-4390-B816-E05F025E0A4A}" destId="{14C8B989-F4AB-476F-89F7-68227987128E}" srcOrd="0" destOrd="0" presId="urn:microsoft.com/office/officeart/2005/8/layout/hierarchy2"/>
    <dgm:cxn modelId="{9657ABF0-4601-4BDA-A4D6-2EC06D6C21F1}" type="presOf" srcId="{63A1E5F6-2A58-4781-801B-07307C108F4A}" destId="{EFDF8D1B-EA15-4193-B015-72FD4BB458B2}" srcOrd="0" destOrd="0" presId="urn:microsoft.com/office/officeart/2005/8/layout/hierarchy2"/>
    <dgm:cxn modelId="{F20912F1-06DB-43B1-818E-6B445BC61D67}" srcId="{B607F810-21E0-4F7B-89B0-025CDC059809}" destId="{ACF9A89E-1244-4390-B816-E05F025E0A4A}" srcOrd="0" destOrd="0" parTransId="{00C35C75-45E1-4FD2-8246-BF0FD87713D4}" sibTransId="{6EB9EE15-2750-421F-B997-17B842827D46}"/>
    <dgm:cxn modelId="{BC7D4BF1-1BDB-4629-AE8C-478EC4C16CBF}" type="presOf" srcId="{C26704F6-F3B4-43B6-A0C9-6E8005377E09}" destId="{700C5B9B-8738-4DA8-A7D6-4DE0E08CB3B7}" srcOrd="0" destOrd="0" presId="urn:microsoft.com/office/officeart/2005/8/layout/hierarchy2"/>
    <dgm:cxn modelId="{7C1CC7F6-3E8D-4E2F-AABA-D8F5FF66752C}" type="presOf" srcId="{8D95201D-23CF-4628-A306-D61D6886F83E}" destId="{0F4512BE-FD62-49F5-99E5-1B73AACC98A8}" srcOrd="0" destOrd="0" presId="urn:microsoft.com/office/officeart/2005/8/layout/hierarchy2"/>
    <dgm:cxn modelId="{96030BD2-05DF-4779-B253-21EECEC2478E}" type="presParOf" srcId="{A4F18639-49A6-4AF5-81B2-AC5C5AC4537F}" destId="{B928745E-F2AD-4E53-8C41-690360E1CF28}" srcOrd="0" destOrd="0" presId="urn:microsoft.com/office/officeart/2005/8/layout/hierarchy2"/>
    <dgm:cxn modelId="{C6A61FFE-CA6C-4056-9E7D-2B6B36D72C9D}" type="presParOf" srcId="{B928745E-F2AD-4E53-8C41-690360E1CF28}" destId="{14C8B989-F4AB-476F-89F7-68227987128E}" srcOrd="0" destOrd="0" presId="urn:microsoft.com/office/officeart/2005/8/layout/hierarchy2"/>
    <dgm:cxn modelId="{32858F53-2257-49D1-81ED-2C9BAEE1A1DE}" type="presParOf" srcId="{B928745E-F2AD-4E53-8C41-690360E1CF28}" destId="{AA80A15F-0D3A-4AC7-9900-17FA2BD9E17D}" srcOrd="1" destOrd="0" presId="urn:microsoft.com/office/officeart/2005/8/layout/hierarchy2"/>
    <dgm:cxn modelId="{F2186C7F-34EE-4F15-9C8C-C824C63E6136}" type="presParOf" srcId="{AA80A15F-0D3A-4AC7-9900-17FA2BD9E17D}" destId="{4D93C0E8-677D-4723-8806-2697E958E193}" srcOrd="0" destOrd="0" presId="urn:microsoft.com/office/officeart/2005/8/layout/hierarchy2"/>
    <dgm:cxn modelId="{7E171FA8-1102-4C84-9646-C89F99169C61}" type="presParOf" srcId="{4D93C0E8-677D-4723-8806-2697E958E193}" destId="{977B8262-5375-4267-98D0-E173ED10FB04}" srcOrd="0" destOrd="0" presId="urn:microsoft.com/office/officeart/2005/8/layout/hierarchy2"/>
    <dgm:cxn modelId="{ED4B1659-7A5C-449B-854B-8EC6CDE9284A}" type="presParOf" srcId="{AA80A15F-0D3A-4AC7-9900-17FA2BD9E17D}" destId="{F80BF7A4-4AAA-488D-A6E9-118AE0CA0E00}" srcOrd="1" destOrd="0" presId="urn:microsoft.com/office/officeart/2005/8/layout/hierarchy2"/>
    <dgm:cxn modelId="{3F69DDA0-D03A-43C1-9872-BC04E86F72A0}" type="presParOf" srcId="{F80BF7A4-4AAA-488D-A6E9-118AE0CA0E00}" destId="{B56A7993-6751-4DD1-9811-3AFC74EE4ECA}" srcOrd="0" destOrd="0" presId="urn:microsoft.com/office/officeart/2005/8/layout/hierarchy2"/>
    <dgm:cxn modelId="{5D750CB1-8FCD-482D-83B7-094B99E920F3}" type="presParOf" srcId="{F80BF7A4-4AAA-488D-A6E9-118AE0CA0E00}" destId="{FF625FED-9C60-4675-8CDD-DA4AF31F48F0}" srcOrd="1" destOrd="0" presId="urn:microsoft.com/office/officeart/2005/8/layout/hierarchy2"/>
    <dgm:cxn modelId="{D9C84250-8617-4FC1-9655-8DB12071D0D4}" type="presParOf" srcId="{FF625FED-9C60-4675-8CDD-DA4AF31F48F0}" destId="{03A1B9B5-C368-4DC3-8F41-E00E66896960}" srcOrd="0" destOrd="0" presId="urn:microsoft.com/office/officeart/2005/8/layout/hierarchy2"/>
    <dgm:cxn modelId="{9D5F8F2B-2304-4911-8E4B-2B72319E181D}" type="presParOf" srcId="{03A1B9B5-C368-4DC3-8F41-E00E66896960}" destId="{D608262C-CFAA-494C-BBFD-37C21066A3DE}" srcOrd="0" destOrd="0" presId="urn:microsoft.com/office/officeart/2005/8/layout/hierarchy2"/>
    <dgm:cxn modelId="{11987418-FE56-47D3-8662-C331C71D620B}" type="presParOf" srcId="{FF625FED-9C60-4675-8CDD-DA4AF31F48F0}" destId="{9714B9EB-47E6-427F-9CA0-AEAE97E5A544}" srcOrd="1" destOrd="0" presId="urn:microsoft.com/office/officeart/2005/8/layout/hierarchy2"/>
    <dgm:cxn modelId="{F7B6E25D-C1B0-4B69-865C-0432BFA0EF8B}" type="presParOf" srcId="{9714B9EB-47E6-427F-9CA0-AEAE97E5A544}" destId="{68426FF9-DB55-4682-9853-F4CA32D0A6AD}" srcOrd="0" destOrd="0" presId="urn:microsoft.com/office/officeart/2005/8/layout/hierarchy2"/>
    <dgm:cxn modelId="{AA2916FE-EB37-4EBD-9C7E-F2A3699E3C16}" type="presParOf" srcId="{9714B9EB-47E6-427F-9CA0-AEAE97E5A544}" destId="{F0838642-8135-4AD3-A8D0-774E4BD7EF3D}" srcOrd="1" destOrd="0" presId="urn:microsoft.com/office/officeart/2005/8/layout/hierarchy2"/>
    <dgm:cxn modelId="{BDE40957-8539-49A4-A18A-62C8FFB636CF}" type="presParOf" srcId="{FF625FED-9C60-4675-8CDD-DA4AF31F48F0}" destId="{700C5B9B-8738-4DA8-A7D6-4DE0E08CB3B7}" srcOrd="2" destOrd="0" presId="urn:microsoft.com/office/officeart/2005/8/layout/hierarchy2"/>
    <dgm:cxn modelId="{BD90D946-B019-47F8-B393-B3FAE4F59896}" type="presParOf" srcId="{700C5B9B-8738-4DA8-A7D6-4DE0E08CB3B7}" destId="{33C4DAE0-C8A2-422F-8DDD-7DF2A362A348}" srcOrd="0" destOrd="0" presId="urn:microsoft.com/office/officeart/2005/8/layout/hierarchy2"/>
    <dgm:cxn modelId="{7DA4335C-A403-4E75-8ABC-277EBFDDA07D}" type="presParOf" srcId="{FF625FED-9C60-4675-8CDD-DA4AF31F48F0}" destId="{CCABED8A-9AC0-4302-BB95-5E15A21663CF}" srcOrd="3" destOrd="0" presId="urn:microsoft.com/office/officeart/2005/8/layout/hierarchy2"/>
    <dgm:cxn modelId="{C6D7A9D3-F56D-477F-8679-CFBF68DA47F3}" type="presParOf" srcId="{CCABED8A-9AC0-4302-BB95-5E15A21663CF}" destId="{B61B961F-4A64-4182-A3DE-063297764220}" srcOrd="0" destOrd="0" presId="urn:microsoft.com/office/officeart/2005/8/layout/hierarchy2"/>
    <dgm:cxn modelId="{23DA591B-2728-4A2D-BECC-7FC558393F0B}" type="presParOf" srcId="{CCABED8A-9AC0-4302-BB95-5E15A21663CF}" destId="{96D73268-0B6D-4140-9F4D-A538AEA32579}" srcOrd="1" destOrd="0" presId="urn:microsoft.com/office/officeart/2005/8/layout/hierarchy2"/>
    <dgm:cxn modelId="{43181A48-D913-4664-A597-0CC48B5F4B57}" type="presParOf" srcId="{FF625FED-9C60-4675-8CDD-DA4AF31F48F0}" destId="{05133872-5FC5-4F84-AA3D-202266542837}" srcOrd="4" destOrd="0" presId="urn:microsoft.com/office/officeart/2005/8/layout/hierarchy2"/>
    <dgm:cxn modelId="{377E4966-8FC2-4F0F-AC1E-A50F06449B95}" type="presParOf" srcId="{05133872-5FC5-4F84-AA3D-202266542837}" destId="{F3E0A7B7-757E-4FB7-AC05-2436783F01E0}" srcOrd="0" destOrd="0" presId="urn:microsoft.com/office/officeart/2005/8/layout/hierarchy2"/>
    <dgm:cxn modelId="{0006ED14-FB0E-4B9D-897F-073247A26C40}" type="presParOf" srcId="{FF625FED-9C60-4675-8CDD-DA4AF31F48F0}" destId="{E4661899-1C0B-4698-A512-6AED1C51582F}" srcOrd="5" destOrd="0" presId="urn:microsoft.com/office/officeart/2005/8/layout/hierarchy2"/>
    <dgm:cxn modelId="{F242FF45-B72E-4A9C-983E-16DE593C1FDB}" type="presParOf" srcId="{E4661899-1C0B-4698-A512-6AED1C51582F}" destId="{55E6A2B4-C197-49C6-AC1E-18B9178B3B41}" srcOrd="0" destOrd="0" presId="urn:microsoft.com/office/officeart/2005/8/layout/hierarchy2"/>
    <dgm:cxn modelId="{91B2E687-C8AF-4B0B-B38B-1BC07F0F76A4}" type="presParOf" srcId="{E4661899-1C0B-4698-A512-6AED1C51582F}" destId="{119D3010-85CB-461B-A649-B8C00DD84F66}" srcOrd="1" destOrd="0" presId="urn:microsoft.com/office/officeart/2005/8/layout/hierarchy2"/>
    <dgm:cxn modelId="{527FA305-0638-448B-869E-F0349262C173}" type="presParOf" srcId="{AA80A15F-0D3A-4AC7-9900-17FA2BD9E17D}" destId="{84865E5A-8BE1-4065-A73C-BB18575C8C31}" srcOrd="2" destOrd="0" presId="urn:microsoft.com/office/officeart/2005/8/layout/hierarchy2"/>
    <dgm:cxn modelId="{681607E7-1D0F-4AC3-B9C4-407E4D9512D4}" type="presParOf" srcId="{84865E5A-8BE1-4065-A73C-BB18575C8C31}" destId="{6F7E5C0C-1B99-4CF6-819C-992FB00BE9B7}" srcOrd="0" destOrd="0" presId="urn:microsoft.com/office/officeart/2005/8/layout/hierarchy2"/>
    <dgm:cxn modelId="{02E6BC52-7A69-4800-95F8-2850AFF9AA6F}" type="presParOf" srcId="{AA80A15F-0D3A-4AC7-9900-17FA2BD9E17D}" destId="{4EC484D6-86B0-453E-9B83-0D140A052BD5}" srcOrd="3" destOrd="0" presId="urn:microsoft.com/office/officeart/2005/8/layout/hierarchy2"/>
    <dgm:cxn modelId="{4A7FD339-F675-4BA1-A7CB-500A6C52F4D7}" type="presParOf" srcId="{4EC484D6-86B0-453E-9B83-0D140A052BD5}" destId="{0F4512BE-FD62-49F5-99E5-1B73AACC98A8}" srcOrd="0" destOrd="0" presId="urn:microsoft.com/office/officeart/2005/8/layout/hierarchy2"/>
    <dgm:cxn modelId="{596EEB48-7628-4729-842D-8DE0FAE7D6F0}" type="presParOf" srcId="{4EC484D6-86B0-453E-9B83-0D140A052BD5}" destId="{DBE273BC-661B-412F-AB9A-43405B8DBA21}" srcOrd="1" destOrd="0" presId="urn:microsoft.com/office/officeart/2005/8/layout/hierarchy2"/>
    <dgm:cxn modelId="{944C4451-22C3-4EC8-A120-311EA0F902C0}" type="presParOf" srcId="{DBE273BC-661B-412F-AB9A-43405B8DBA21}" destId="{0E56287B-F850-4315-AE46-AC4F9BCA8965}" srcOrd="0" destOrd="0" presId="urn:microsoft.com/office/officeart/2005/8/layout/hierarchy2"/>
    <dgm:cxn modelId="{3020BB5D-7A51-4281-AE8E-567AF0849769}" type="presParOf" srcId="{0E56287B-F850-4315-AE46-AC4F9BCA8965}" destId="{D12051F9-38F7-4C02-8EBF-18373C441E73}" srcOrd="0" destOrd="0" presId="urn:microsoft.com/office/officeart/2005/8/layout/hierarchy2"/>
    <dgm:cxn modelId="{FC45DED2-6054-4E49-98EC-CFF7D3C44D32}" type="presParOf" srcId="{DBE273BC-661B-412F-AB9A-43405B8DBA21}" destId="{09B35FDC-9661-47F4-9D09-63D7689E3548}" srcOrd="1" destOrd="0" presId="urn:microsoft.com/office/officeart/2005/8/layout/hierarchy2"/>
    <dgm:cxn modelId="{83D5F5A8-1611-4ED0-911E-0927E2FA732D}" type="presParOf" srcId="{09B35FDC-9661-47F4-9D09-63D7689E3548}" destId="{EFDF8D1B-EA15-4193-B015-72FD4BB458B2}" srcOrd="0" destOrd="0" presId="urn:microsoft.com/office/officeart/2005/8/layout/hierarchy2"/>
    <dgm:cxn modelId="{4DA18BF1-89D4-4494-8C0F-E9156C1FCA69}" type="presParOf" srcId="{09B35FDC-9661-47F4-9D09-63D7689E3548}" destId="{8C4A8DEA-B68C-4AF6-8070-DF95058D8C42}" srcOrd="1" destOrd="0" presId="urn:microsoft.com/office/officeart/2005/8/layout/hierarchy2"/>
    <dgm:cxn modelId="{57E81D64-262D-4AEE-A93A-63E61AB789B2}" type="presParOf" srcId="{DBE273BC-661B-412F-AB9A-43405B8DBA21}" destId="{636B09BD-32A7-42A4-B469-128D27B7EF5D}" srcOrd="2" destOrd="0" presId="urn:microsoft.com/office/officeart/2005/8/layout/hierarchy2"/>
    <dgm:cxn modelId="{CDD39C7B-8C26-4657-B447-511BFEE5C6B6}" type="presParOf" srcId="{636B09BD-32A7-42A4-B469-128D27B7EF5D}" destId="{3D12E57A-80FA-4E7F-82A0-9CD98297BD83}" srcOrd="0" destOrd="0" presId="urn:microsoft.com/office/officeart/2005/8/layout/hierarchy2"/>
    <dgm:cxn modelId="{14724EEC-77DB-4BB9-9D7C-4246952295BC}" type="presParOf" srcId="{DBE273BC-661B-412F-AB9A-43405B8DBA21}" destId="{F419EE5C-D2FF-4CF8-A7D0-AABE025DC972}" srcOrd="3" destOrd="0" presId="urn:microsoft.com/office/officeart/2005/8/layout/hierarchy2"/>
    <dgm:cxn modelId="{B1542BBB-C8EC-425D-8E3B-E2D5286C34ED}" type="presParOf" srcId="{F419EE5C-D2FF-4CF8-A7D0-AABE025DC972}" destId="{74CFCD91-03D8-4103-8B4A-12BC61A95FE2}" srcOrd="0" destOrd="0" presId="urn:microsoft.com/office/officeart/2005/8/layout/hierarchy2"/>
    <dgm:cxn modelId="{782B6BA8-DE0D-4044-A0FF-CBA4CFE32EAD}" type="presParOf" srcId="{F419EE5C-D2FF-4CF8-A7D0-AABE025DC972}" destId="{8A6344BB-4FF1-4D1A-B0D0-53CA43285D25}" srcOrd="1" destOrd="0" presId="urn:microsoft.com/office/officeart/2005/8/layout/hierarchy2"/>
    <dgm:cxn modelId="{5A631B24-B535-468D-B89E-141C231DA82F}" type="presParOf" srcId="{DBE273BC-661B-412F-AB9A-43405B8DBA21}" destId="{7AF0864C-D967-41FA-BA27-5DC7CCC6C529}" srcOrd="4" destOrd="0" presId="urn:microsoft.com/office/officeart/2005/8/layout/hierarchy2"/>
    <dgm:cxn modelId="{44387D34-611F-4106-AEA2-3F33815BC4E1}" type="presParOf" srcId="{7AF0864C-D967-41FA-BA27-5DC7CCC6C529}" destId="{C050F56D-0947-41B5-9E05-99DEAA7489A0}" srcOrd="0" destOrd="0" presId="urn:microsoft.com/office/officeart/2005/8/layout/hierarchy2"/>
    <dgm:cxn modelId="{85F1BADB-17B0-4590-82C2-8AE7D66B2A5F}" type="presParOf" srcId="{DBE273BC-661B-412F-AB9A-43405B8DBA21}" destId="{43F757A5-4B63-41ED-88D6-BB547CF7185F}" srcOrd="5" destOrd="0" presId="urn:microsoft.com/office/officeart/2005/8/layout/hierarchy2"/>
    <dgm:cxn modelId="{1D5B7A3E-37BA-476B-9C16-3CD4CDA1C419}" type="presParOf" srcId="{43F757A5-4B63-41ED-88D6-BB547CF7185F}" destId="{58A32AA5-E810-4448-BEE7-B252BF4EBD2D}" srcOrd="0" destOrd="0" presId="urn:microsoft.com/office/officeart/2005/8/layout/hierarchy2"/>
    <dgm:cxn modelId="{40A0FDDA-5AE9-440A-9807-3A90CA19FB1E}" type="presParOf" srcId="{43F757A5-4B63-41ED-88D6-BB547CF7185F}" destId="{7519AFD2-A33D-47C6-BA12-77C29AC8F01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D1684A-3F3A-4522-8377-2E1E018A9848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09B938E5-EB67-44A0-A933-6AC4407A3326}" type="parTrans" cxnId="{B1224A12-3CCC-451B-93F4-5690C76DD812}">
      <dgm:prSet/>
      <dgm:spPr/>
      <dgm:t>
        <a:bodyPr/>
        <a:lstStyle/>
        <a:p>
          <a:endParaRPr lang="en-US"/>
        </a:p>
      </dgm:t>
    </dgm:pt>
    <dgm:pt modelId="{E4D8CB61-DE65-42F2-A13E-060D973F994B}" type="sibTrans" cxnId="{B1224A12-3CCC-451B-93F4-5690C76DD812}">
      <dgm:prSet/>
      <dgm:spPr/>
      <dgm:t>
        <a:bodyPr/>
        <a:lstStyle/>
        <a:p>
          <a:endParaRPr lang="en-US"/>
        </a:p>
      </dgm:t>
    </dgm:pt>
    <dgm:pt modelId="{9B23DDA2-C43A-49F6-95BC-ED5D8ED126B4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98D33EB6-0FF4-423D-9A23-B832B59AEF93}" type="parTrans" cxnId="{E75AF705-E16B-47CA-A9ED-FD8FA41219F6}">
      <dgm:prSet/>
      <dgm:spPr/>
      <dgm:t>
        <a:bodyPr/>
        <a:lstStyle/>
        <a:p>
          <a:endParaRPr lang="en-US"/>
        </a:p>
      </dgm:t>
    </dgm:pt>
    <dgm:pt modelId="{82AEB214-63F9-40BF-8974-15F50955DABF}" type="sibTrans" cxnId="{E75AF705-E16B-47CA-A9ED-FD8FA41219F6}">
      <dgm:prSet/>
      <dgm:spPr/>
      <dgm:t>
        <a:bodyPr/>
        <a:lstStyle/>
        <a:p>
          <a:endParaRPr lang="en-US"/>
        </a:p>
      </dgm:t>
    </dgm:pt>
    <dgm:pt modelId="{BE9638BE-B4AF-43D3-87F7-B42C73A0AB7F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F5D2C3A3-9B0D-43F0-95A4-69AC20726185}" type="parTrans" cxnId="{7C3D561D-A9F5-4CC8-85B9-35C57FC89194}">
      <dgm:prSet/>
      <dgm:spPr/>
      <dgm:t>
        <a:bodyPr/>
        <a:lstStyle/>
        <a:p>
          <a:endParaRPr lang="en-US"/>
        </a:p>
      </dgm:t>
    </dgm:pt>
    <dgm:pt modelId="{C49EB25E-0820-4C57-931A-B113AD3F9E86}" type="sibTrans" cxnId="{7C3D561D-A9F5-4CC8-85B9-35C57FC89194}">
      <dgm:prSet/>
      <dgm:spPr/>
      <dgm:t>
        <a:bodyPr/>
        <a:lstStyle/>
        <a:p>
          <a:endParaRPr lang="en-US"/>
        </a:p>
      </dgm:t>
    </dgm:pt>
    <dgm:pt modelId="{8F0641EA-ADF3-4DD5-9B81-D361037033A2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A7E306E9-894D-45D0-AE51-450F47A060E8}" type="parTrans" cxnId="{E818BD93-05CA-443E-8171-02ACA9673CB2}">
      <dgm:prSet/>
      <dgm:spPr/>
      <dgm:t>
        <a:bodyPr/>
        <a:lstStyle/>
        <a:p>
          <a:endParaRPr lang="en-US"/>
        </a:p>
      </dgm:t>
    </dgm:pt>
    <dgm:pt modelId="{6B17021E-B0BE-4C44-8CBC-3ACE6B17EA41}" type="sibTrans" cxnId="{E818BD93-05CA-443E-8171-02ACA9673CB2}">
      <dgm:prSet/>
      <dgm:spPr/>
      <dgm:t>
        <a:bodyPr/>
        <a:lstStyle/>
        <a:p>
          <a:endParaRPr lang="en-US"/>
        </a:p>
      </dgm:t>
    </dgm:pt>
    <dgm:pt modelId="{523DC941-33F2-4543-8F36-4298ECB05504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E844DBA8-201E-4B1F-940D-8B49AE4E3A2A}" type="parTrans" cxnId="{331D668E-BFF0-475B-90BB-56796CA1FDA2}">
      <dgm:prSet/>
      <dgm:spPr/>
      <dgm:t>
        <a:bodyPr/>
        <a:lstStyle/>
        <a:p>
          <a:endParaRPr lang="en-US"/>
        </a:p>
      </dgm:t>
    </dgm:pt>
    <dgm:pt modelId="{FF3D9C0C-9670-4B10-A12E-7122783896E8}" type="sibTrans" cxnId="{331D668E-BFF0-475B-90BB-56796CA1FDA2}">
      <dgm:prSet/>
      <dgm:spPr/>
      <dgm:t>
        <a:bodyPr/>
        <a:lstStyle/>
        <a:p>
          <a:endParaRPr lang="en-US"/>
        </a:p>
      </dgm:t>
    </dgm:pt>
    <dgm:pt modelId="{95640C37-0CAA-48E1-BA6E-E464E1CCFDA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775EDB29-0FAA-43F9-96FC-7113212F214C}" type="parTrans" cxnId="{EF3D074B-DE9A-4278-A9D8-6FFEB542236C}">
      <dgm:prSet/>
      <dgm:spPr/>
      <dgm:t>
        <a:bodyPr/>
        <a:lstStyle/>
        <a:p>
          <a:endParaRPr lang="en-US"/>
        </a:p>
      </dgm:t>
    </dgm:pt>
    <dgm:pt modelId="{8345391E-D1AB-41AA-AAE3-EA781CD73735}" type="sibTrans" cxnId="{EF3D074B-DE9A-4278-A9D8-6FFEB542236C}">
      <dgm:prSet/>
      <dgm:spPr/>
      <dgm:t>
        <a:bodyPr/>
        <a:lstStyle/>
        <a:p>
          <a:endParaRPr lang="en-US"/>
        </a:p>
      </dgm:t>
    </dgm:pt>
    <dgm:pt modelId="{EF21697F-FADB-4E99-96AD-BABB44629E29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v.1</a:t>
          </a:r>
        </a:p>
      </dgm:t>
    </dgm:pt>
    <dgm:pt modelId="{D41364B6-4584-4031-BF34-4D06537F3FDB}" type="parTrans" cxnId="{57CFF253-5576-4538-8BA3-148E50987BED}">
      <dgm:prSet/>
      <dgm:spPr/>
      <dgm:t>
        <a:bodyPr/>
        <a:lstStyle/>
        <a:p>
          <a:endParaRPr lang="en-US"/>
        </a:p>
      </dgm:t>
    </dgm:pt>
    <dgm:pt modelId="{C55433B0-5E21-4A20-889E-FA2E7772A44C}" type="sibTrans" cxnId="{57CFF253-5576-4538-8BA3-148E50987BED}">
      <dgm:prSet/>
      <dgm:spPr/>
      <dgm:t>
        <a:bodyPr/>
        <a:lstStyle/>
        <a:p>
          <a:endParaRPr lang="en-US"/>
        </a:p>
      </dgm:t>
    </dgm:pt>
    <dgm:pt modelId="{41057921-5B72-428D-8948-E2790BF76B8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v.2</a:t>
          </a:r>
        </a:p>
      </dgm:t>
    </dgm:pt>
    <dgm:pt modelId="{63AC4E22-4AB3-4136-8C75-94FE280FB074}" type="parTrans" cxnId="{895F73D4-4D08-4110-A22F-83DA6E9D83F0}">
      <dgm:prSet/>
      <dgm:spPr/>
      <dgm:t>
        <a:bodyPr/>
        <a:lstStyle/>
        <a:p>
          <a:endParaRPr lang="en-US"/>
        </a:p>
      </dgm:t>
    </dgm:pt>
    <dgm:pt modelId="{4859C060-DE24-46AE-9E6F-769FD53E85D9}" type="sibTrans" cxnId="{895F73D4-4D08-4110-A22F-83DA6E9D83F0}">
      <dgm:prSet/>
      <dgm:spPr/>
      <dgm:t>
        <a:bodyPr/>
        <a:lstStyle/>
        <a:p>
          <a:endParaRPr lang="en-US"/>
        </a:p>
      </dgm:t>
    </dgm:pt>
    <dgm:pt modelId="{C7EFEB0B-5C9F-47C5-B3D4-8ED70C24D8D0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v.3..n</a:t>
          </a:r>
        </a:p>
      </dgm:t>
    </dgm:pt>
    <dgm:pt modelId="{0687608C-35A2-4A57-9168-0D0A33BF19BE}" type="parTrans" cxnId="{74FFF5F0-CFD8-4895-8F11-903DFB99E042}">
      <dgm:prSet/>
      <dgm:spPr/>
      <dgm:t>
        <a:bodyPr/>
        <a:lstStyle/>
        <a:p>
          <a:endParaRPr lang="en-US"/>
        </a:p>
      </dgm:t>
    </dgm:pt>
    <dgm:pt modelId="{25EDB510-B408-4974-8922-4604916C969B}" type="sibTrans" cxnId="{74FFF5F0-CFD8-4895-8F11-903DFB99E042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6BEA1E31-4A16-4657-B71D-EBBDEC3565D3}" type="pres">
      <dgm:prSet presAssocID="{C6D1684A-3F3A-4522-8377-2E1E018A9848}" presName="root1" presStyleCnt="0"/>
      <dgm:spPr/>
    </dgm:pt>
    <dgm:pt modelId="{1FE1095F-07EC-4B85-8A3A-0030A570F8D2}" type="pres">
      <dgm:prSet presAssocID="{C6D1684A-3F3A-4522-8377-2E1E018A9848}" presName="LevelOneTextNode" presStyleLbl="node0" presStyleIdx="0" presStyleCnt="1">
        <dgm:presLayoutVars>
          <dgm:chPref val="3"/>
        </dgm:presLayoutVars>
      </dgm:prSet>
      <dgm:spPr/>
    </dgm:pt>
    <dgm:pt modelId="{284783F0-1EAC-44CD-9768-C4AE9D844B7A}" type="pres">
      <dgm:prSet presAssocID="{C6D1684A-3F3A-4522-8377-2E1E018A9848}" presName="level2hierChild" presStyleCnt="0"/>
      <dgm:spPr/>
    </dgm:pt>
    <dgm:pt modelId="{662CCB82-8ED7-4DE7-8F1D-0B3F03D605B4}" type="pres">
      <dgm:prSet presAssocID="{98D33EB6-0FF4-423D-9A23-B832B59AEF93}" presName="conn2-1" presStyleLbl="parChTrans1D2" presStyleIdx="0" presStyleCnt="2"/>
      <dgm:spPr/>
    </dgm:pt>
    <dgm:pt modelId="{836F5881-8217-4D23-A1E9-7148D09BC8D5}" type="pres">
      <dgm:prSet presAssocID="{98D33EB6-0FF4-423D-9A23-B832B59AEF93}" presName="connTx" presStyleLbl="parChTrans1D2" presStyleIdx="0" presStyleCnt="2"/>
      <dgm:spPr/>
    </dgm:pt>
    <dgm:pt modelId="{1306B0C9-B165-4E42-897D-FF42BC5424E8}" type="pres">
      <dgm:prSet presAssocID="{9B23DDA2-C43A-49F6-95BC-ED5D8ED126B4}" presName="root2" presStyleCnt="0"/>
      <dgm:spPr/>
    </dgm:pt>
    <dgm:pt modelId="{175191FE-DCD3-4CC2-906C-D5F1015C2B9A}" type="pres">
      <dgm:prSet presAssocID="{9B23DDA2-C43A-49F6-95BC-ED5D8ED126B4}" presName="LevelTwoTextNode" presStyleLbl="node2" presStyleIdx="0" presStyleCnt="2">
        <dgm:presLayoutVars>
          <dgm:chPref val="3"/>
        </dgm:presLayoutVars>
      </dgm:prSet>
      <dgm:spPr/>
    </dgm:pt>
    <dgm:pt modelId="{EA7DAEAC-2CE1-4144-AE29-7E87CE1D51C0}" type="pres">
      <dgm:prSet presAssocID="{9B23DDA2-C43A-49F6-95BC-ED5D8ED126B4}" presName="level3hierChild" presStyleCnt="0"/>
      <dgm:spPr/>
    </dgm:pt>
    <dgm:pt modelId="{4FE08900-CEF5-473F-AAB7-B5F42C757AF3}" type="pres">
      <dgm:prSet presAssocID="{F5D2C3A3-9B0D-43F0-95A4-69AC20726185}" presName="conn2-1" presStyleLbl="parChTrans1D3" presStyleIdx="0" presStyleCnt="6"/>
      <dgm:spPr/>
    </dgm:pt>
    <dgm:pt modelId="{CE172A20-AD12-41E1-AEF0-6524B1B0F50E}" type="pres">
      <dgm:prSet presAssocID="{F5D2C3A3-9B0D-43F0-95A4-69AC20726185}" presName="connTx" presStyleLbl="parChTrans1D3" presStyleIdx="0" presStyleCnt="6"/>
      <dgm:spPr/>
    </dgm:pt>
    <dgm:pt modelId="{9F724BDA-8213-41A2-A62D-0EBBA1F47359}" type="pres">
      <dgm:prSet presAssocID="{BE9638BE-B4AF-43D3-87F7-B42C73A0AB7F}" presName="root2" presStyleCnt="0"/>
      <dgm:spPr/>
    </dgm:pt>
    <dgm:pt modelId="{31525A8D-CA3A-454B-B5EB-A0D0D74C8086}" type="pres">
      <dgm:prSet presAssocID="{BE9638BE-B4AF-43D3-87F7-B42C73A0AB7F}" presName="LevelTwoTextNode" presStyleLbl="node3" presStyleIdx="0" presStyleCnt="6">
        <dgm:presLayoutVars>
          <dgm:chPref val="3"/>
        </dgm:presLayoutVars>
      </dgm:prSet>
      <dgm:spPr/>
    </dgm:pt>
    <dgm:pt modelId="{FCE0567B-C831-4421-BC67-A8E99065226D}" type="pres">
      <dgm:prSet presAssocID="{BE9638BE-B4AF-43D3-87F7-B42C73A0AB7F}" presName="level3hierChild" presStyleCnt="0"/>
      <dgm:spPr/>
    </dgm:pt>
    <dgm:pt modelId="{DF043FDD-F767-47D6-BF54-39C6C2DFBC7E}" type="pres">
      <dgm:prSet presAssocID="{A7E306E9-894D-45D0-AE51-450F47A060E8}" presName="conn2-1" presStyleLbl="parChTrans1D3" presStyleIdx="1" presStyleCnt="6"/>
      <dgm:spPr/>
    </dgm:pt>
    <dgm:pt modelId="{FA063F6C-BDF3-48F6-8EFC-7035F983D8D9}" type="pres">
      <dgm:prSet presAssocID="{A7E306E9-894D-45D0-AE51-450F47A060E8}" presName="connTx" presStyleLbl="parChTrans1D3" presStyleIdx="1" presStyleCnt="6"/>
      <dgm:spPr/>
    </dgm:pt>
    <dgm:pt modelId="{40BE3C9F-A8F0-4C13-AB80-28A15FC99410}" type="pres">
      <dgm:prSet presAssocID="{8F0641EA-ADF3-4DD5-9B81-D361037033A2}" presName="root2" presStyleCnt="0"/>
      <dgm:spPr/>
    </dgm:pt>
    <dgm:pt modelId="{BE0FF9D0-9F27-450D-BF1B-68D626CA4592}" type="pres">
      <dgm:prSet presAssocID="{8F0641EA-ADF3-4DD5-9B81-D361037033A2}" presName="LevelTwoTextNode" presStyleLbl="node3" presStyleIdx="1" presStyleCnt="6">
        <dgm:presLayoutVars>
          <dgm:chPref val="3"/>
        </dgm:presLayoutVars>
      </dgm:prSet>
      <dgm:spPr/>
    </dgm:pt>
    <dgm:pt modelId="{ACEDC0D4-C218-41DD-9074-94B10A3D149D}" type="pres">
      <dgm:prSet presAssocID="{8F0641EA-ADF3-4DD5-9B81-D361037033A2}" presName="level3hierChild" presStyleCnt="0"/>
      <dgm:spPr/>
    </dgm:pt>
    <dgm:pt modelId="{108BC337-0A86-49FF-9596-16274125EF3C}" type="pres">
      <dgm:prSet presAssocID="{E844DBA8-201E-4B1F-940D-8B49AE4E3A2A}" presName="conn2-1" presStyleLbl="parChTrans1D3" presStyleIdx="2" presStyleCnt="6"/>
      <dgm:spPr/>
    </dgm:pt>
    <dgm:pt modelId="{7B8A5281-947F-4337-9828-66643250FA70}" type="pres">
      <dgm:prSet presAssocID="{E844DBA8-201E-4B1F-940D-8B49AE4E3A2A}" presName="connTx" presStyleLbl="parChTrans1D3" presStyleIdx="2" presStyleCnt="6"/>
      <dgm:spPr/>
    </dgm:pt>
    <dgm:pt modelId="{68E6CA27-6FBB-48D1-B597-BB264F56C786}" type="pres">
      <dgm:prSet presAssocID="{523DC941-33F2-4543-8F36-4298ECB05504}" presName="root2" presStyleCnt="0"/>
      <dgm:spPr/>
    </dgm:pt>
    <dgm:pt modelId="{21F378A9-A7BA-4E58-B777-480516CF3B7D}" type="pres">
      <dgm:prSet presAssocID="{523DC941-33F2-4543-8F36-4298ECB05504}" presName="LevelTwoTextNode" presStyleLbl="node3" presStyleIdx="2" presStyleCnt="6">
        <dgm:presLayoutVars>
          <dgm:chPref val="3"/>
        </dgm:presLayoutVars>
      </dgm:prSet>
      <dgm:spPr/>
    </dgm:pt>
    <dgm:pt modelId="{9EC4E52B-8B2C-4D0F-8A0D-2351587EE70B}" type="pres">
      <dgm:prSet presAssocID="{523DC941-33F2-4543-8F36-4298ECB05504}" presName="level3hierChild" presStyleCnt="0"/>
      <dgm:spPr/>
    </dgm:pt>
    <dgm:pt modelId="{568541CE-0916-48EC-8641-EE7F4DF4C206}" type="pres">
      <dgm:prSet presAssocID="{775EDB29-0FAA-43F9-96FC-7113212F214C}" presName="conn2-1" presStyleLbl="parChTrans1D2" presStyleIdx="1" presStyleCnt="2"/>
      <dgm:spPr/>
    </dgm:pt>
    <dgm:pt modelId="{18640289-6BBD-41A3-BF8A-264E2E3DBEBE}" type="pres">
      <dgm:prSet presAssocID="{775EDB29-0FAA-43F9-96FC-7113212F214C}" presName="connTx" presStyleLbl="parChTrans1D2" presStyleIdx="1" presStyleCnt="2"/>
      <dgm:spPr/>
    </dgm:pt>
    <dgm:pt modelId="{62C4E3DC-E6A2-402D-8AD6-0A2F936EB074}" type="pres">
      <dgm:prSet presAssocID="{95640C37-0CAA-48E1-BA6E-E464E1CCFDA9}" presName="root2" presStyleCnt="0"/>
      <dgm:spPr/>
    </dgm:pt>
    <dgm:pt modelId="{813E6BB1-BB94-4A9C-BCE9-DC865CD2B14A}" type="pres">
      <dgm:prSet presAssocID="{95640C37-0CAA-48E1-BA6E-E464E1CCFDA9}" presName="LevelTwoTextNode" presStyleLbl="node2" presStyleIdx="1" presStyleCnt="2">
        <dgm:presLayoutVars>
          <dgm:chPref val="3"/>
        </dgm:presLayoutVars>
      </dgm:prSet>
      <dgm:spPr/>
    </dgm:pt>
    <dgm:pt modelId="{78C36317-D7E3-4D0F-A35A-7941D0D0FC03}" type="pres">
      <dgm:prSet presAssocID="{95640C37-0CAA-48E1-BA6E-E464E1CCFDA9}" presName="level3hierChild" presStyleCnt="0"/>
      <dgm:spPr/>
    </dgm:pt>
    <dgm:pt modelId="{EA6AD739-6174-4E7A-AE36-CA1F1163D355}" type="pres">
      <dgm:prSet presAssocID="{D41364B6-4584-4031-BF34-4D06537F3FDB}" presName="conn2-1" presStyleLbl="parChTrans1D3" presStyleIdx="3" presStyleCnt="6"/>
      <dgm:spPr/>
    </dgm:pt>
    <dgm:pt modelId="{535F6FD4-040E-47DA-A704-5467380C0ED7}" type="pres">
      <dgm:prSet presAssocID="{D41364B6-4584-4031-BF34-4D06537F3FDB}" presName="connTx" presStyleLbl="parChTrans1D3" presStyleIdx="3" presStyleCnt="6"/>
      <dgm:spPr/>
    </dgm:pt>
    <dgm:pt modelId="{D198E72B-4157-4708-896F-A0EE239B7764}" type="pres">
      <dgm:prSet presAssocID="{EF21697F-FADB-4E99-96AD-BABB44629E29}" presName="root2" presStyleCnt="0"/>
      <dgm:spPr/>
    </dgm:pt>
    <dgm:pt modelId="{411EEBF7-2236-465C-9938-A5BCEDE1BD9C}" type="pres">
      <dgm:prSet presAssocID="{EF21697F-FADB-4E99-96AD-BABB44629E29}" presName="LevelTwoTextNode" presStyleLbl="node3" presStyleIdx="3" presStyleCnt="6">
        <dgm:presLayoutVars>
          <dgm:chPref val="3"/>
        </dgm:presLayoutVars>
      </dgm:prSet>
      <dgm:spPr/>
    </dgm:pt>
    <dgm:pt modelId="{FE7FAED2-FB55-4536-B975-F1055305AF66}" type="pres">
      <dgm:prSet presAssocID="{EF21697F-FADB-4E99-96AD-BABB44629E29}" presName="level3hierChild" presStyleCnt="0"/>
      <dgm:spPr/>
    </dgm:pt>
    <dgm:pt modelId="{E2B9DC6E-30A2-42C1-BA45-B7C1BACD236C}" type="pres">
      <dgm:prSet presAssocID="{63AC4E22-4AB3-4136-8C75-94FE280FB074}" presName="conn2-1" presStyleLbl="parChTrans1D3" presStyleIdx="4" presStyleCnt="6"/>
      <dgm:spPr/>
    </dgm:pt>
    <dgm:pt modelId="{CB586709-E723-4C64-BD95-1D7FBCF89578}" type="pres">
      <dgm:prSet presAssocID="{63AC4E22-4AB3-4136-8C75-94FE280FB074}" presName="connTx" presStyleLbl="parChTrans1D3" presStyleIdx="4" presStyleCnt="6"/>
      <dgm:spPr/>
    </dgm:pt>
    <dgm:pt modelId="{7742DC3F-4102-40F4-8B52-A39158B4F39F}" type="pres">
      <dgm:prSet presAssocID="{41057921-5B72-428D-8948-E2790BF76B86}" presName="root2" presStyleCnt="0"/>
      <dgm:spPr/>
    </dgm:pt>
    <dgm:pt modelId="{16C83958-0FDC-4286-9245-014DDA2294A9}" type="pres">
      <dgm:prSet presAssocID="{41057921-5B72-428D-8948-E2790BF76B86}" presName="LevelTwoTextNode" presStyleLbl="node3" presStyleIdx="4" presStyleCnt="6">
        <dgm:presLayoutVars>
          <dgm:chPref val="3"/>
        </dgm:presLayoutVars>
      </dgm:prSet>
      <dgm:spPr/>
    </dgm:pt>
    <dgm:pt modelId="{067E761D-0A02-4657-9D8C-4047E7CD896A}" type="pres">
      <dgm:prSet presAssocID="{41057921-5B72-428D-8948-E2790BF76B86}" presName="level3hierChild" presStyleCnt="0"/>
      <dgm:spPr/>
    </dgm:pt>
    <dgm:pt modelId="{F7A086CE-36BD-4ED8-9649-7E190294FC09}" type="pres">
      <dgm:prSet presAssocID="{0687608C-35A2-4A57-9168-0D0A33BF19BE}" presName="conn2-1" presStyleLbl="parChTrans1D3" presStyleIdx="5" presStyleCnt="6"/>
      <dgm:spPr/>
    </dgm:pt>
    <dgm:pt modelId="{33D5A48B-C03F-403D-8AF8-8C963664F33C}" type="pres">
      <dgm:prSet presAssocID="{0687608C-35A2-4A57-9168-0D0A33BF19BE}" presName="connTx" presStyleLbl="parChTrans1D3" presStyleIdx="5" presStyleCnt="6"/>
      <dgm:spPr/>
    </dgm:pt>
    <dgm:pt modelId="{9C68A112-1375-4501-AC76-08D37E83BC5C}" type="pres">
      <dgm:prSet presAssocID="{C7EFEB0B-5C9F-47C5-B3D4-8ED70C24D8D0}" presName="root2" presStyleCnt="0"/>
      <dgm:spPr/>
    </dgm:pt>
    <dgm:pt modelId="{E3B66195-0D73-4431-A8F2-F2F0D2D1FF96}" type="pres">
      <dgm:prSet presAssocID="{C7EFEB0B-5C9F-47C5-B3D4-8ED70C24D8D0}" presName="LevelTwoTextNode" presStyleLbl="node3" presStyleIdx="5" presStyleCnt="6">
        <dgm:presLayoutVars>
          <dgm:chPref val="3"/>
        </dgm:presLayoutVars>
      </dgm:prSet>
      <dgm:spPr/>
    </dgm:pt>
    <dgm:pt modelId="{5794FC95-543B-4228-85BA-049AE5910052}" type="pres">
      <dgm:prSet presAssocID="{C7EFEB0B-5C9F-47C5-B3D4-8ED70C24D8D0}" presName="level3hierChild" presStyleCnt="0"/>
      <dgm:spPr/>
    </dgm:pt>
  </dgm:ptLst>
  <dgm:cxnLst>
    <dgm:cxn modelId="{E75AF705-E16B-47CA-A9ED-FD8FA41219F6}" srcId="{C6D1684A-3F3A-4522-8377-2E1E018A9848}" destId="{9B23DDA2-C43A-49F6-95BC-ED5D8ED126B4}" srcOrd="0" destOrd="0" parTransId="{98D33EB6-0FF4-423D-9A23-B832B59AEF93}" sibTransId="{82AEB214-63F9-40BF-8974-15F50955DABF}"/>
    <dgm:cxn modelId="{DEE61807-4866-45CA-9B6C-C61F80DDAADC}" type="presOf" srcId="{A7E306E9-894D-45D0-AE51-450F47A060E8}" destId="{DF043FDD-F767-47D6-BF54-39C6C2DFBC7E}" srcOrd="0" destOrd="0" presId="urn:microsoft.com/office/officeart/2005/8/layout/hierarchy2"/>
    <dgm:cxn modelId="{06CFBA0B-78FF-44DA-9176-F773BA98979F}" type="presOf" srcId="{E844DBA8-201E-4B1F-940D-8B49AE4E3A2A}" destId="{108BC337-0A86-49FF-9596-16274125EF3C}" srcOrd="0" destOrd="0" presId="urn:microsoft.com/office/officeart/2005/8/layout/hierarchy2"/>
    <dgm:cxn modelId="{B1224A12-3CCC-451B-93F4-5690C76DD812}" srcId="{45BD9FA9-01F1-4AAC-8B0D-8648DD792CFE}" destId="{C6D1684A-3F3A-4522-8377-2E1E018A9848}" srcOrd="0" destOrd="0" parTransId="{09B938E5-EB67-44A0-A933-6AC4407A3326}" sibTransId="{E4D8CB61-DE65-42F2-A13E-060D973F994B}"/>
    <dgm:cxn modelId="{7C3D561D-A9F5-4CC8-85B9-35C57FC89194}" srcId="{9B23DDA2-C43A-49F6-95BC-ED5D8ED126B4}" destId="{BE9638BE-B4AF-43D3-87F7-B42C73A0AB7F}" srcOrd="0" destOrd="0" parTransId="{F5D2C3A3-9B0D-43F0-95A4-69AC20726185}" sibTransId="{C49EB25E-0820-4C57-931A-B113AD3F9E86}"/>
    <dgm:cxn modelId="{2DE13030-2487-4FB5-B9BD-463D20CB888B}" type="presOf" srcId="{98D33EB6-0FF4-423D-9A23-B832B59AEF93}" destId="{662CCB82-8ED7-4DE7-8F1D-0B3F03D605B4}" srcOrd="0" destOrd="0" presId="urn:microsoft.com/office/officeart/2005/8/layout/hierarchy2"/>
    <dgm:cxn modelId="{74EF7137-0EF6-4062-86C7-E8C739979788}" type="presOf" srcId="{775EDB29-0FAA-43F9-96FC-7113212F214C}" destId="{568541CE-0916-48EC-8641-EE7F4DF4C206}" srcOrd="0" destOrd="0" presId="urn:microsoft.com/office/officeart/2005/8/layout/hierarchy2"/>
    <dgm:cxn modelId="{18CAB837-4F90-4A31-86FD-8ACCF95FE20C}" type="presOf" srcId="{E844DBA8-201E-4B1F-940D-8B49AE4E3A2A}" destId="{7B8A5281-947F-4337-9828-66643250FA70}" srcOrd="1" destOrd="0" presId="urn:microsoft.com/office/officeart/2005/8/layout/hierarchy2"/>
    <dgm:cxn modelId="{F11C763E-85A9-4CD2-BF8A-DA1653A3D4A5}" type="presOf" srcId="{63AC4E22-4AB3-4136-8C75-94FE280FB074}" destId="{E2B9DC6E-30A2-42C1-BA45-B7C1BACD236C}" srcOrd="0" destOrd="0" presId="urn:microsoft.com/office/officeart/2005/8/layout/hierarchy2"/>
    <dgm:cxn modelId="{6B1D2648-EE84-41AF-8E70-D3D9BE749D61}" type="presOf" srcId="{9B23DDA2-C43A-49F6-95BC-ED5D8ED126B4}" destId="{175191FE-DCD3-4CC2-906C-D5F1015C2B9A}" srcOrd="0" destOrd="0" presId="urn:microsoft.com/office/officeart/2005/8/layout/hierarchy2"/>
    <dgm:cxn modelId="{EF3D074B-DE9A-4278-A9D8-6FFEB542236C}" srcId="{C6D1684A-3F3A-4522-8377-2E1E018A9848}" destId="{95640C37-0CAA-48E1-BA6E-E464E1CCFDA9}" srcOrd="1" destOrd="0" parTransId="{775EDB29-0FAA-43F9-96FC-7113212F214C}" sibTransId="{8345391E-D1AB-41AA-AAE3-EA781CD73735}"/>
    <dgm:cxn modelId="{CF95D751-0124-46D4-8F4C-41744E136FFA}" type="presOf" srcId="{775EDB29-0FAA-43F9-96FC-7113212F214C}" destId="{18640289-6BBD-41A3-BF8A-264E2E3DBEBE}" srcOrd="1" destOrd="0" presId="urn:microsoft.com/office/officeart/2005/8/layout/hierarchy2"/>
    <dgm:cxn modelId="{57CFF253-5576-4538-8BA3-148E50987BED}" srcId="{95640C37-0CAA-48E1-BA6E-E464E1CCFDA9}" destId="{EF21697F-FADB-4E99-96AD-BABB44629E29}" srcOrd="0" destOrd="0" parTransId="{D41364B6-4584-4031-BF34-4D06537F3FDB}" sibTransId="{C55433B0-5E21-4A20-889E-FA2E7772A44C}"/>
    <dgm:cxn modelId="{296FED64-C8F2-4247-BE22-9D151827C961}" type="presOf" srcId="{A7E306E9-894D-45D0-AE51-450F47A060E8}" destId="{FA063F6C-BDF3-48F6-8EFC-7035F983D8D9}" srcOrd="1" destOrd="0" presId="urn:microsoft.com/office/officeart/2005/8/layout/hierarchy2"/>
    <dgm:cxn modelId="{600A6765-A2F8-4CA2-8DB4-0895FD450C3C}" type="presOf" srcId="{8F0641EA-ADF3-4DD5-9B81-D361037033A2}" destId="{BE0FF9D0-9F27-450D-BF1B-68D626CA4592}" srcOrd="0" destOrd="0" presId="urn:microsoft.com/office/officeart/2005/8/layout/hierarchy2"/>
    <dgm:cxn modelId="{B3500A75-582E-46AF-B49B-9CB4BE438757}" type="presOf" srcId="{C6D1684A-3F3A-4522-8377-2E1E018A9848}" destId="{1FE1095F-07EC-4B85-8A3A-0030A570F8D2}" srcOrd="0" destOrd="0" presId="urn:microsoft.com/office/officeart/2005/8/layout/hierarchy2"/>
    <dgm:cxn modelId="{50FCB477-7299-4E62-9D6E-C0BBB9BF8C08}" type="presOf" srcId="{BE9638BE-B4AF-43D3-87F7-B42C73A0AB7F}" destId="{31525A8D-CA3A-454B-B5EB-A0D0D74C8086}" srcOrd="0" destOrd="0" presId="urn:microsoft.com/office/officeart/2005/8/layout/hierarchy2"/>
    <dgm:cxn modelId="{2FA8077A-CC20-4821-B6A1-F88ED2CC4E61}" type="presOf" srcId="{41057921-5B72-428D-8948-E2790BF76B86}" destId="{16C83958-0FDC-4286-9245-014DDA2294A9}" srcOrd="0" destOrd="0" presId="urn:microsoft.com/office/officeart/2005/8/layout/hierarchy2"/>
    <dgm:cxn modelId="{70771E80-2E1A-46E1-9483-0A3D77F61FD5}" type="presOf" srcId="{98D33EB6-0FF4-423D-9A23-B832B59AEF93}" destId="{836F5881-8217-4D23-A1E9-7148D09BC8D5}" srcOrd="1" destOrd="0" presId="urn:microsoft.com/office/officeart/2005/8/layout/hierarchy2"/>
    <dgm:cxn modelId="{DD50CA80-4C0C-4485-B964-DEA74C19356E}" type="presOf" srcId="{D41364B6-4584-4031-BF34-4D06537F3FDB}" destId="{535F6FD4-040E-47DA-A704-5467380C0ED7}" srcOrd="1" destOrd="0" presId="urn:microsoft.com/office/officeart/2005/8/layout/hierarchy2"/>
    <dgm:cxn modelId="{331D668E-BFF0-475B-90BB-56796CA1FDA2}" srcId="{9B23DDA2-C43A-49F6-95BC-ED5D8ED126B4}" destId="{523DC941-33F2-4543-8F36-4298ECB05504}" srcOrd="2" destOrd="0" parTransId="{E844DBA8-201E-4B1F-940D-8B49AE4E3A2A}" sibTransId="{FF3D9C0C-9670-4B10-A12E-7122783896E8}"/>
    <dgm:cxn modelId="{E818BD93-05CA-443E-8171-02ACA9673CB2}" srcId="{9B23DDA2-C43A-49F6-95BC-ED5D8ED126B4}" destId="{8F0641EA-ADF3-4DD5-9B81-D361037033A2}" srcOrd="1" destOrd="0" parTransId="{A7E306E9-894D-45D0-AE51-450F47A060E8}" sibTransId="{6B17021E-B0BE-4C44-8CBC-3ACE6B17EA41}"/>
    <dgm:cxn modelId="{C0E0039B-7704-4348-90DC-EEC103BF00AD}" type="presOf" srcId="{F5D2C3A3-9B0D-43F0-95A4-69AC20726185}" destId="{CE172A20-AD12-41E1-AEF0-6524B1B0F50E}" srcOrd="1" destOrd="0" presId="urn:microsoft.com/office/officeart/2005/8/layout/hierarchy2"/>
    <dgm:cxn modelId="{6FBF4A9D-CD35-47E8-A43F-1CEC96EF9F67}" type="presOf" srcId="{95640C37-0CAA-48E1-BA6E-E464E1CCFDA9}" destId="{813E6BB1-BB94-4A9C-BCE9-DC865CD2B14A}" srcOrd="0" destOrd="0" presId="urn:microsoft.com/office/officeart/2005/8/layout/hierarchy2"/>
    <dgm:cxn modelId="{2A96E2A9-4E41-454C-A3C2-BEA82FB9A787}" type="presOf" srcId="{C7EFEB0B-5C9F-47C5-B3D4-8ED70C24D8D0}" destId="{E3B66195-0D73-4431-A8F2-F2F0D2D1FF96}" srcOrd="0" destOrd="0" presId="urn:microsoft.com/office/officeart/2005/8/layout/hierarchy2"/>
    <dgm:cxn modelId="{B6369AAC-7BB4-4E26-9E98-B29F7D65F00C}" type="presOf" srcId="{523DC941-33F2-4543-8F36-4298ECB05504}" destId="{21F378A9-A7BA-4E58-B777-480516CF3B7D}" srcOrd="0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142104B9-B5EC-4A92-8444-47F0A3DB8897}" type="presOf" srcId="{D41364B6-4584-4031-BF34-4D06537F3FDB}" destId="{EA6AD739-6174-4E7A-AE36-CA1F1163D355}" srcOrd="0" destOrd="0" presId="urn:microsoft.com/office/officeart/2005/8/layout/hierarchy2"/>
    <dgm:cxn modelId="{8A71FDBC-1913-4A68-B23F-15CDB71CA6A1}" type="presOf" srcId="{0687608C-35A2-4A57-9168-0D0A33BF19BE}" destId="{33D5A48B-C03F-403D-8AF8-8C963664F33C}" srcOrd="1" destOrd="0" presId="urn:microsoft.com/office/officeart/2005/8/layout/hierarchy2"/>
    <dgm:cxn modelId="{895F73D4-4D08-4110-A22F-83DA6E9D83F0}" srcId="{95640C37-0CAA-48E1-BA6E-E464E1CCFDA9}" destId="{41057921-5B72-428D-8948-E2790BF76B86}" srcOrd="1" destOrd="0" parTransId="{63AC4E22-4AB3-4136-8C75-94FE280FB074}" sibTransId="{4859C060-DE24-46AE-9E6F-769FD53E85D9}"/>
    <dgm:cxn modelId="{C5FEB0DA-607F-4AB9-9858-9E7B74209C79}" type="presOf" srcId="{EF21697F-FADB-4E99-96AD-BABB44629E29}" destId="{411EEBF7-2236-465C-9938-A5BCEDE1BD9C}" srcOrd="0" destOrd="0" presId="urn:microsoft.com/office/officeart/2005/8/layout/hierarchy2"/>
    <dgm:cxn modelId="{2E2252E2-92C2-4824-90FB-B977F29D615A}" type="presOf" srcId="{F5D2C3A3-9B0D-43F0-95A4-69AC20726185}" destId="{4FE08900-CEF5-473F-AAB7-B5F42C757AF3}" srcOrd="0" destOrd="0" presId="urn:microsoft.com/office/officeart/2005/8/layout/hierarchy2"/>
    <dgm:cxn modelId="{C8D490E2-3118-43D0-A7DF-B5B2C28DA427}" type="presOf" srcId="{63AC4E22-4AB3-4136-8C75-94FE280FB074}" destId="{CB586709-E723-4C64-BD95-1D7FBCF89578}" srcOrd="1" destOrd="0" presId="urn:microsoft.com/office/officeart/2005/8/layout/hierarchy2"/>
    <dgm:cxn modelId="{74FFF5F0-CFD8-4895-8F11-903DFB99E042}" srcId="{95640C37-0CAA-48E1-BA6E-E464E1CCFDA9}" destId="{C7EFEB0B-5C9F-47C5-B3D4-8ED70C24D8D0}" srcOrd="2" destOrd="0" parTransId="{0687608C-35A2-4A57-9168-0D0A33BF19BE}" sibTransId="{25EDB510-B408-4974-8922-4604916C969B}"/>
    <dgm:cxn modelId="{975D2FF2-C2CD-4C8F-840A-6320FEEA1058}" type="presOf" srcId="{0687608C-35A2-4A57-9168-0D0A33BF19BE}" destId="{F7A086CE-36BD-4ED8-9649-7E190294FC09}" srcOrd="0" destOrd="0" presId="urn:microsoft.com/office/officeart/2005/8/layout/hierarchy2"/>
    <dgm:cxn modelId="{8C975E70-67B4-4306-8BB0-EB812D779506}" type="presParOf" srcId="{21157385-7C09-48B0-847E-66BA17BF30F2}" destId="{6BEA1E31-4A16-4657-B71D-EBBDEC3565D3}" srcOrd="0" destOrd="0" presId="urn:microsoft.com/office/officeart/2005/8/layout/hierarchy2"/>
    <dgm:cxn modelId="{86131BA6-F89F-4827-B6FA-7F01A82B977E}" type="presParOf" srcId="{6BEA1E31-4A16-4657-B71D-EBBDEC3565D3}" destId="{1FE1095F-07EC-4B85-8A3A-0030A570F8D2}" srcOrd="0" destOrd="0" presId="urn:microsoft.com/office/officeart/2005/8/layout/hierarchy2"/>
    <dgm:cxn modelId="{D9819580-3A3D-423A-BA31-DF8E2D606E15}" type="presParOf" srcId="{6BEA1E31-4A16-4657-B71D-EBBDEC3565D3}" destId="{284783F0-1EAC-44CD-9768-C4AE9D844B7A}" srcOrd="1" destOrd="0" presId="urn:microsoft.com/office/officeart/2005/8/layout/hierarchy2"/>
    <dgm:cxn modelId="{F385C02E-890E-4479-B35C-8C574D7AD480}" type="presParOf" srcId="{284783F0-1EAC-44CD-9768-C4AE9D844B7A}" destId="{662CCB82-8ED7-4DE7-8F1D-0B3F03D605B4}" srcOrd="0" destOrd="0" presId="urn:microsoft.com/office/officeart/2005/8/layout/hierarchy2"/>
    <dgm:cxn modelId="{6F522A24-591D-4D91-A965-E52F352B3276}" type="presParOf" srcId="{662CCB82-8ED7-4DE7-8F1D-0B3F03D605B4}" destId="{836F5881-8217-4D23-A1E9-7148D09BC8D5}" srcOrd="0" destOrd="0" presId="urn:microsoft.com/office/officeart/2005/8/layout/hierarchy2"/>
    <dgm:cxn modelId="{7398DDDF-1A8E-4E96-998B-F07006FA9761}" type="presParOf" srcId="{284783F0-1EAC-44CD-9768-C4AE9D844B7A}" destId="{1306B0C9-B165-4E42-897D-FF42BC5424E8}" srcOrd="1" destOrd="0" presId="urn:microsoft.com/office/officeart/2005/8/layout/hierarchy2"/>
    <dgm:cxn modelId="{66FB6323-5CFB-40D1-9412-3854D256BA54}" type="presParOf" srcId="{1306B0C9-B165-4E42-897D-FF42BC5424E8}" destId="{175191FE-DCD3-4CC2-906C-D5F1015C2B9A}" srcOrd="0" destOrd="0" presId="urn:microsoft.com/office/officeart/2005/8/layout/hierarchy2"/>
    <dgm:cxn modelId="{1C7EBB2E-FBA2-4765-A4EF-7DD3E1D310D8}" type="presParOf" srcId="{1306B0C9-B165-4E42-897D-FF42BC5424E8}" destId="{EA7DAEAC-2CE1-4144-AE29-7E87CE1D51C0}" srcOrd="1" destOrd="0" presId="urn:microsoft.com/office/officeart/2005/8/layout/hierarchy2"/>
    <dgm:cxn modelId="{9BBF8269-B0AD-4675-9662-87C3DBE14C58}" type="presParOf" srcId="{EA7DAEAC-2CE1-4144-AE29-7E87CE1D51C0}" destId="{4FE08900-CEF5-473F-AAB7-B5F42C757AF3}" srcOrd="0" destOrd="0" presId="urn:microsoft.com/office/officeart/2005/8/layout/hierarchy2"/>
    <dgm:cxn modelId="{384C78F8-1F30-41EE-9244-D01A6E600A0B}" type="presParOf" srcId="{4FE08900-CEF5-473F-AAB7-B5F42C757AF3}" destId="{CE172A20-AD12-41E1-AEF0-6524B1B0F50E}" srcOrd="0" destOrd="0" presId="urn:microsoft.com/office/officeart/2005/8/layout/hierarchy2"/>
    <dgm:cxn modelId="{170F417F-B6E0-4593-BCEF-144C1C9A75E5}" type="presParOf" srcId="{EA7DAEAC-2CE1-4144-AE29-7E87CE1D51C0}" destId="{9F724BDA-8213-41A2-A62D-0EBBA1F47359}" srcOrd="1" destOrd="0" presId="urn:microsoft.com/office/officeart/2005/8/layout/hierarchy2"/>
    <dgm:cxn modelId="{54FDC7CE-1471-46AC-B551-A9F635036623}" type="presParOf" srcId="{9F724BDA-8213-41A2-A62D-0EBBA1F47359}" destId="{31525A8D-CA3A-454B-B5EB-A0D0D74C8086}" srcOrd="0" destOrd="0" presId="urn:microsoft.com/office/officeart/2005/8/layout/hierarchy2"/>
    <dgm:cxn modelId="{EC9CA44D-460B-4FEF-B622-EC312A0C00ED}" type="presParOf" srcId="{9F724BDA-8213-41A2-A62D-0EBBA1F47359}" destId="{FCE0567B-C831-4421-BC67-A8E99065226D}" srcOrd="1" destOrd="0" presId="urn:microsoft.com/office/officeart/2005/8/layout/hierarchy2"/>
    <dgm:cxn modelId="{FC1511A5-A030-4ACA-87F0-7E4BE4E9A231}" type="presParOf" srcId="{EA7DAEAC-2CE1-4144-AE29-7E87CE1D51C0}" destId="{DF043FDD-F767-47D6-BF54-39C6C2DFBC7E}" srcOrd="2" destOrd="0" presId="urn:microsoft.com/office/officeart/2005/8/layout/hierarchy2"/>
    <dgm:cxn modelId="{6E2F2D22-AF14-4DAB-968D-7BF5264723CE}" type="presParOf" srcId="{DF043FDD-F767-47D6-BF54-39C6C2DFBC7E}" destId="{FA063F6C-BDF3-48F6-8EFC-7035F983D8D9}" srcOrd="0" destOrd="0" presId="urn:microsoft.com/office/officeart/2005/8/layout/hierarchy2"/>
    <dgm:cxn modelId="{9E5BD1F1-C186-4237-A482-45C452FA22A2}" type="presParOf" srcId="{EA7DAEAC-2CE1-4144-AE29-7E87CE1D51C0}" destId="{40BE3C9F-A8F0-4C13-AB80-28A15FC99410}" srcOrd="3" destOrd="0" presId="urn:microsoft.com/office/officeart/2005/8/layout/hierarchy2"/>
    <dgm:cxn modelId="{53E28EC3-57DD-4D0E-9BF6-C7F0BC366C0C}" type="presParOf" srcId="{40BE3C9F-A8F0-4C13-AB80-28A15FC99410}" destId="{BE0FF9D0-9F27-450D-BF1B-68D626CA4592}" srcOrd="0" destOrd="0" presId="urn:microsoft.com/office/officeart/2005/8/layout/hierarchy2"/>
    <dgm:cxn modelId="{FC6BE3D1-8EF7-4C18-AF31-D7D603C6B125}" type="presParOf" srcId="{40BE3C9F-A8F0-4C13-AB80-28A15FC99410}" destId="{ACEDC0D4-C218-41DD-9074-94B10A3D149D}" srcOrd="1" destOrd="0" presId="urn:microsoft.com/office/officeart/2005/8/layout/hierarchy2"/>
    <dgm:cxn modelId="{32F204E4-BEA2-4606-9BD9-32EB734288CB}" type="presParOf" srcId="{EA7DAEAC-2CE1-4144-AE29-7E87CE1D51C0}" destId="{108BC337-0A86-49FF-9596-16274125EF3C}" srcOrd="4" destOrd="0" presId="urn:microsoft.com/office/officeart/2005/8/layout/hierarchy2"/>
    <dgm:cxn modelId="{63FE315C-6D00-4278-927B-4E5BAEEB2D53}" type="presParOf" srcId="{108BC337-0A86-49FF-9596-16274125EF3C}" destId="{7B8A5281-947F-4337-9828-66643250FA70}" srcOrd="0" destOrd="0" presId="urn:microsoft.com/office/officeart/2005/8/layout/hierarchy2"/>
    <dgm:cxn modelId="{AD18740D-587B-453D-A1BC-C941657C397B}" type="presParOf" srcId="{EA7DAEAC-2CE1-4144-AE29-7E87CE1D51C0}" destId="{68E6CA27-6FBB-48D1-B597-BB264F56C786}" srcOrd="5" destOrd="0" presId="urn:microsoft.com/office/officeart/2005/8/layout/hierarchy2"/>
    <dgm:cxn modelId="{0395D364-8620-4336-87C3-F84E57D7CF3F}" type="presParOf" srcId="{68E6CA27-6FBB-48D1-B597-BB264F56C786}" destId="{21F378A9-A7BA-4E58-B777-480516CF3B7D}" srcOrd="0" destOrd="0" presId="urn:microsoft.com/office/officeart/2005/8/layout/hierarchy2"/>
    <dgm:cxn modelId="{75CA664F-CD25-49FB-9D80-4003D4377F6C}" type="presParOf" srcId="{68E6CA27-6FBB-48D1-B597-BB264F56C786}" destId="{9EC4E52B-8B2C-4D0F-8A0D-2351587EE70B}" srcOrd="1" destOrd="0" presId="urn:microsoft.com/office/officeart/2005/8/layout/hierarchy2"/>
    <dgm:cxn modelId="{78FFBD44-49F8-4F93-A3A8-09BFA0CA065B}" type="presParOf" srcId="{284783F0-1EAC-44CD-9768-C4AE9D844B7A}" destId="{568541CE-0916-48EC-8641-EE7F4DF4C206}" srcOrd="2" destOrd="0" presId="urn:microsoft.com/office/officeart/2005/8/layout/hierarchy2"/>
    <dgm:cxn modelId="{F2D9B6A0-1DBB-48DD-A108-7D1E39CD0A60}" type="presParOf" srcId="{568541CE-0916-48EC-8641-EE7F4DF4C206}" destId="{18640289-6BBD-41A3-BF8A-264E2E3DBEBE}" srcOrd="0" destOrd="0" presId="urn:microsoft.com/office/officeart/2005/8/layout/hierarchy2"/>
    <dgm:cxn modelId="{DF6DE24D-92EC-46BF-B374-1A67247B148F}" type="presParOf" srcId="{284783F0-1EAC-44CD-9768-C4AE9D844B7A}" destId="{62C4E3DC-E6A2-402D-8AD6-0A2F936EB074}" srcOrd="3" destOrd="0" presId="urn:microsoft.com/office/officeart/2005/8/layout/hierarchy2"/>
    <dgm:cxn modelId="{362B8D29-B228-4213-B0F1-FB167230C044}" type="presParOf" srcId="{62C4E3DC-E6A2-402D-8AD6-0A2F936EB074}" destId="{813E6BB1-BB94-4A9C-BCE9-DC865CD2B14A}" srcOrd="0" destOrd="0" presId="urn:microsoft.com/office/officeart/2005/8/layout/hierarchy2"/>
    <dgm:cxn modelId="{A2ED8874-F603-428A-AE8F-43666E84BDDA}" type="presParOf" srcId="{62C4E3DC-E6A2-402D-8AD6-0A2F936EB074}" destId="{78C36317-D7E3-4D0F-A35A-7941D0D0FC03}" srcOrd="1" destOrd="0" presId="urn:microsoft.com/office/officeart/2005/8/layout/hierarchy2"/>
    <dgm:cxn modelId="{36412A0D-5C71-4E2F-BA00-2B057FB98376}" type="presParOf" srcId="{78C36317-D7E3-4D0F-A35A-7941D0D0FC03}" destId="{EA6AD739-6174-4E7A-AE36-CA1F1163D355}" srcOrd="0" destOrd="0" presId="urn:microsoft.com/office/officeart/2005/8/layout/hierarchy2"/>
    <dgm:cxn modelId="{2CA96FFB-39CB-49D0-9BDE-E7D701031FAE}" type="presParOf" srcId="{EA6AD739-6174-4E7A-AE36-CA1F1163D355}" destId="{535F6FD4-040E-47DA-A704-5467380C0ED7}" srcOrd="0" destOrd="0" presId="urn:microsoft.com/office/officeart/2005/8/layout/hierarchy2"/>
    <dgm:cxn modelId="{BCA62726-32E9-4A2D-82E9-19558B867385}" type="presParOf" srcId="{78C36317-D7E3-4D0F-A35A-7941D0D0FC03}" destId="{D198E72B-4157-4708-896F-A0EE239B7764}" srcOrd="1" destOrd="0" presId="urn:microsoft.com/office/officeart/2005/8/layout/hierarchy2"/>
    <dgm:cxn modelId="{9C77808C-FBAB-4F91-B766-DC2AFA4ADF8A}" type="presParOf" srcId="{D198E72B-4157-4708-896F-A0EE239B7764}" destId="{411EEBF7-2236-465C-9938-A5BCEDE1BD9C}" srcOrd="0" destOrd="0" presId="urn:microsoft.com/office/officeart/2005/8/layout/hierarchy2"/>
    <dgm:cxn modelId="{884D5C38-FB4C-4B4B-BF22-00290A84103B}" type="presParOf" srcId="{D198E72B-4157-4708-896F-A0EE239B7764}" destId="{FE7FAED2-FB55-4536-B975-F1055305AF66}" srcOrd="1" destOrd="0" presId="urn:microsoft.com/office/officeart/2005/8/layout/hierarchy2"/>
    <dgm:cxn modelId="{743BDD3F-6361-499E-818C-7019E4DB2F17}" type="presParOf" srcId="{78C36317-D7E3-4D0F-A35A-7941D0D0FC03}" destId="{E2B9DC6E-30A2-42C1-BA45-B7C1BACD236C}" srcOrd="2" destOrd="0" presId="urn:microsoft.com/office/officeart/2005/8/layout/hierarchy2"/>
    <dgm:cxn modelId="{2AB7BF6F-69F6-4C3A-9B8B-3C4D84C07917}" type="presParOf" srcId="{E2B9DC6E-30A2-42C1-BA45-B7C1BACD236C}" destId="{CB586709-E723-4C64-BD95-1D7FBCF89578}" srcOrd="0" destOrd="0" presId="urn:microsoft.com/office/officeart/2005/8/layout/hierarchy2"/>
    <dgm:cxn modelId="{618A609B-76AE-4183-B2C1-A9053F9A073D}" type="presParOf" srcId="{78C36317-D7E3-4D0F-A35A-7941D0D0FC03}" destId="{7742DC3F-4102-40F4-8B52-A39158B4F39F}" srcOrd="3" destOrd="0" presId="urn:microsoft.com/office/officeart/2005/8/layout/hierarchy2"/>
    <dgm:cxn modelId="{1C5B366D-2197-496D-8E77-C3823E976A9A}" type="presParOf" srcId="{7742DC3F-4102-40F4-8B52-A39158B4F39F}" destId="{16C83958-0FDC-4286-9245-014DDA2294A9}" srcOrd="0" destOrd="0" presId="urn:microsoft.com/office/officeart/2005/8/layout/hierarchy2"/>
    <dgm:cxn modelId="{30B1AEEE-6BD0-46C1-AB49-F0F102A668D7}" type="presParOf" srcId="{7742DC3F-4102-40F4-8B52-A39158B4F39F}" destId="{067E761D-0A02-4657-9D8C-4047E7CD896A}" srcOrd="1" destOrd="0" presId="urn:microsoft.com/office/officeart/2005/8/layout/hierarchy2"/>
    <dgm:cxn modelId="{372F4647-2F47-45C5-828D-E8DCB588E903}" type="presParOf" srcId="{78C36317-D7E3-4D0F-A35A-7941D0D0FC03}" destId="{F7A086CE-36BD-4ED8-9649-7E190294FC09}" srcOrd="4" destOrd="0" presId="urn:microsoft.com/office/officeart/2005/8/layout/hierarchy2"/>
    <dgm:cxn modelId="{B31AD822-EF9B-4033-8A9E-84B3D7282909}" type="presParOf" srcId="{F7A086CE-36BD-4ED8-9649-7E190294FC09}" destId="{33D5A48B-C03F-403D-8AF8-8C963664F33C}" srcOrd="0" destOrd="0" presId="urn:microsoft.com/office/officeart/2005/8/layout/hierarchy2"/>
    <dgm:cxn modelId="{3B5B5F22-BC58-47A6-A997-350A5601BE74}" type="presParOf" srcId="{78C36317-D7E3-4D0F-A35A-7941D0D0FC03}" destId="{9C68A112-1375-4501-AC76-08D37E83BC5C}" srcOrd="5" destOrd="0" presId="urn:microsoft.com/office/officeart/2005/8/layout/hierarchy2"/>
    <dgm:cxn modelId="{8CE0774E-D246-4CF9-A166-BF99AF52752B}" type="presParOf" srcId="{9C68A112-1375-4501-AC76-08D37E83BC5C}" destId="{E3B66195-0D73-4431-A8F2-F2F0D2D1FF96}" srcOrd="0" destOrd="0" presId="urn:microsoft.com/office/officeart/2005/8/layout/hierarchy2"/>
    <dgm:cxn modelId="{D154673E-6E6B-4A46-82C2-D0273311B890}" type="presParOf" srcId="{9C68A112-1375-4501-AC76-08D37E83BC5C}" destId="{5794FC95-543B-4228-85BA-049AE591005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5BD9FA9-01F1-4AAC-8B0D-8648DD792CFE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9E39837-39EF-4E1D-AA7F-D9B6008D11B2}">
      <dgm:prSet phldrT="[Text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en-US"/>
            <a:t>Main, Trunk, Origin,</a:t>
          </a:r>
          <a:br>
            <a:rPr lang="en-US"/>
          </a:br>
          <a:r>
            <a:rPr lang="en-US" i="1"/>
            <a:t>$/TeamProject/</a:t>
          </a:r>
          <a:endParaRPr lang="en-US"/>
        </a:p>
      </dgm:t>
    </dgm:pt>
    <dgm:pt modelId="{3966AE83-F18E-4538-A848-0C785E87F988}" type="parTrans" cxnId="{E04E0939-4066-484F-8C19-B69E9C3A2133}">
      <dgm:prSet/>
      <dgm:spPr/>
      <dgm:t>
        <a:bodyPr/>
        <a:lstStyle/>
        <a:p>
          <a:endParaRPr lang="en-US"/>
        </a:p>
      </dgm:t>
    </dgm:pt>
    <dgm:pt modelId="{15F91131-12A1-4654-8E6E-ED0750272276}" type="sibTrans" cxnId="{E04E0939-4066-484F-8C19-B69E9C3A2133}">
      <dgm:prSet/>
      <dgm:spPr/>
      <dgm:t>
        <a:bodyPr/>
        <a:lstStyle/>
        <a:p>
          <a:endParaRPr lang="en-US"/>
        </a:p>
      </dgm:t>
    </dgm:pt>
    <dgm:pt modelId="{9E432981-9A72-44FD-89B1-6A5AA45AACAE}">
      <dgm:prSet phldrT="[Text]"/>
      <dgm:spPr/>
      <dgm:t>
        <a:bodyPr/>
        <a:lstStyle/>
        <a:p>
          <a:r>
            <a:rPr lang="en-US" dirty="0"/>
            <a:t>Dev</a:t>
          </a:r>
        </a:p>
      </dgm:t>
    </dgm:pt>
    <dgm:pt modelId="{05D6B77C-D1BD-43FA-B9CC-BBAB8A5700AF}" type="parTrans" cxnId="{650B3A19-BCA1-49FC-BA35-98101DBEEFA6}">
      <dgm:prSet/>
      <dgm:spPr/>
      <dgm:t>
        <a:bodyPr/>
        <a:lstStyle/>
        <a:p>
          <a:endParaRPr lang="en-US"/>
        </a:p>
      </dgm:t>
    </dgm:pt>
    <dgm:pt modelId="{53703BE2-FB1C-4E96-9ED4-D463BBF2B5D6}" type="sibTrans" cxnId="{650B3A19-BCA1-49FC-BA35-98101DBEEFA6}">
      <dgm:prSet/>
      <dgm:spPr/>
      <dgm:t>
        <a:bodyPr/>
        <a:lstStyle/>
        <a:p>
          <a:endParaRPr lang="en-US"/>
        </a:p>
      </dgm:t>
    </dgm:pt>
    <dgm:pt modelId="{59A308E2-E52B-40DB-9033-57E1519B3AF3}">
      <dgm:prSet phldrT="[Text]"/>
      <dgm:spPr>
        <a:solidFill>
          <a:srgbClr val="92D050"/>
        </a:solidFill>
      </dgm:spPr>
      <dgm:t>
        <a:bodyPr/>
        <a:lstStyle/>
        <a:p>
          <a:r>
            <a:rPr lang="en-US" dirty="0"/>
            <a:t>Feature-x</a:t>
          </a:r>
        </a:p>
      </dgm:t>
    </dgm:pt>
    <dgm:pt modelId="{00B94024-719F-409D-81A6-878A8DAC668A}" type="parTrans" cxnId="{30386AD0-EAF5-49A2-950B-C01A475A9493}">
      <dgm:prSet/>
      <dgm:spPr/>
      <dgm:t>
        <a:bodyPr/>
        <a:lstStyle/>
        <a:p>
          <a:endParaRPr lang="en-US"/>
        </a:p>
      </dgm:t>
    </dgm:pt>
    <dgm:pt modelId="{A44C5892-9F20-485A-A712-87198CDD0EF7}" type="sibTrans" cxnId="{30386AD0-EAF5-49A2-950B-C01A475A9493}">
      <dgm:prSet/>
      <dgm:spPr/>
      <dgm:t>
        <a:bodyPr/>
        <a:lstStyle/>
        <a:p>
          <a:endParaRPr lang="en-US"/>
        </a:p>
      </dgm:t>
    </dgm:pt>
    <dgm:pt modelId="{518DEFF3-37B2-41A1-97EB-2170D6FFE88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Feature-y</a:t>
          </a:r>
        </a:p>
      </dgm:t>
    </dgm:pt>
    <dgm:pt modelId="{54CF7A5D-0BBA-425D-993B-A9A9DD92CA9F}" type="parTrans" cxnId="{59363494-EF16-42BB-A846-4E196718E12C}">
      <dgm:prSet/>
      <dgm:spPr/>
      <dgm:t>
        <a:bodyPr/>
        <a:lstStyle/>
        <a:p>
          <a:endParaRPr lang="en-US"/>
        </a:p>
      </dgm:t>
    </dgm:pt>
    <dgm:pt modelId="{E6FE839E-2C79-4F92-A558-E7E463EE89E7}" type="sibTrans" cxnId="{59363494-EF16-42BB-A846-4E196718E12C}">
      <dgm:prSet/>
      <dgm:spPr/>
      <dgm:t>
        <a:bodyPr/>
        <a:lstStyle/>
        <a:p>
          <a:endParaRPr lang="en-US"/>
        </a:p>
      </dgm:t>
    </dgm:pt>
    <dgm:pt modelId="{797A464A-120D-4EE3-AE01-06EE65D0129A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Feature-z</a:t>
          </a:r>
        </a:p>
      </dgm:t>
    </dgm:pt>
    <dgm:pt modelId="{FF7B3EA6-E3AB-4278-92C7-21A0BE9433B2}" type="parTrans" cxnId="{2B47F71C-0FE9-4100-9E77-0AACF5E8C019}">
      <dgm:prSet/>
      <dgm:spPr/>
      <dgm:t>
        <a:bodyPr/>
        <a:lstStyle/>
        <a:p>
          <a:endParaRPr lang="en-US"/>
        </a:p>
      </dgm:t>
    </dgm:pt>
    <dgm:pt modelId="{D43C4C5D-2036-4CA0-8E57-6CD840E37E22}" type="sibTrans" cxnId="{2B47F71C-0FE9-4100-9E77-0AACF5E8C019}">
      <dgm:prSet/>
      <dgm:spPr/>
      <dgm:t>
        <a:bodyPr/>
        <a:lstStyle/>
        <a:p>
          <a:endParaRPr lang="en-US"/>
        </a:p>
      </dgm:t>
    </dgm:pt>
    <dgm:pt modelId="{CEB078FB-47E1-4C20-A460-78FD50963EB1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Releases</a:t>
          </a:r>
        </a:p>
      </dgm:t>
    </dgm:pt>
    <dgm:pt modelId="{9D5A1190-E14C-45C0-91CB-569B77998216}" type="parTrans" cxnId="{2A8810EC-E88A-498E-ADD9-5E822AEF1539}">
      <dgm:prSet/>
      <dgm:spPr/>
      <dgm:t>
        <a:bodyPr/>
        <a:lstStyle/>
        <a:p>
          <a:endParaRPr lang="en-US"/>
        </a:p>
      </dgm:t>
    </dgm:pt>
    <dgm:pt modelId="{BEF44C7A-7BDF-4AE0-96F2-FCA2F2C887C5}" type="sibTrans" cxnId="{2A8810EC-E88A-498E-ADD9-5E822AEF1539}">
      <dgm:prSet/>
      <dgm:spPr/>
      <dgm:t>
        <a:bodyPr/>
        <a:lstStyle/>
        <a:p>
          <a:endParaRPr lang="en-US"/>
        </a:p>
      </dgm:t>
    </dgm:pt>
    <dgm:pt modelId="{3F119BDC-24FE-47CF-98AD-C8616A04CD3D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v.*</a:t>
          </a:r>
        </a:p>
      </dgm:t>
    </dgm:pt>
    <dgm:pt modelId="{A9E969C2-E3E1-4705-AA97-47142436C88A}" type="parTrans" cxnId="{5AADD68E-247E-41A4-B1AF-9D37B67914D3}">
      <dgm:prSet/>
      <dgm:spPr/>
      <dgm:t>
        <a:bodyPr/>
        <a:lstStyle/>
        <a:p>
          <a:endParaRPr lang="en-US"/>
        </a:p>
      </dgm:t>
    </dgm:pt>
    <dgm:pt modelId="{A6AF6326-0F41-46B9-A49C-E74E11D911A6}" type="sibTrans" cxnId="{5AADD68E-247E-41A4-B1AF-9D37B67914D3}">
      <dgm:prSet/>
      <dgm:spPr/>
      <dgm:t>
        <a:bodyPr/>
        <a:lstStyle/>
        <a:p>
          <a:endParaRPr lang="en-US"/>
        </a:p>
      </dgm:t>
    </dgm:pt>
    <dgm:pt modelId="{21157385-7C09-48B0-847E-66BA17BF30F2}" type="pres">
      <dgm:prSet presAssocID="{45BD9FA9-01F1-4AAC-8B0D-8648DD792CFE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C872C92-BFBD-4E1E-B81A-EB09281F17EF}" type="pres">
      <dgm:prSet presAssocID="{E9E39837-39EF-4E1D-AA7F-D9B6008D11B2}" presName="root1" presStyleCnt="0"/>
      <dgm:spPr/>
    </dgm:pt>
    <dgm:pt modelId="{CF7C6509-5193-468E-B2B1-1EE69DF65AF4}" type="pres">
      <dgm:prSet presAssocID="{E9E39837-39EF-4E1D-AA7F-D9B6008D11B2}" presName="LevelOneTextNode" presStyleLbl="node0" presStyleIdx="0" presStyleCnt="1">
        <dgm:presLayoutVars>
          <dgm:chPref val="3"/>
        </dgm:presLayoutVars>
      </dgm:prSet>
      <dgm:spPr/>
    </dgm:pt>
    <dgm:pt modelId="{9696BEC2-8AD8-425E-B7D5-64E738A5984C}" type="pres">
      <dgm:prSet presAssocID="{E9E39837-39EF-4E1D-AA7F-D9B6008D11B2}" presName="level2hierChild" presStyleCnt="0"/>
      <dgm:spPr/>
    </dgm:pt>
    <dgm:pt modelId="{C1F5AD34-2EB6-4633-841B-FA5BFD084B31}" type="pres">
      <dgm:prSet presAssocID="{05D6B77C-D1BD-43FA-B9CC-BBAB8A5700AF}" presName="conn2-1" presStyleLbl="parChTrans1D2" presStyleIdx="0" presStyleCnt="2"/>
      <dgm:spPr/>
    </dgm:pt>
    <dgm:pt modelId="{D1146CFF-B9E8-4F81-88BC-F6C0A75575DB}" type="pres">
      <dgm:prSet presAssocID="{05D6B77C-D1BD-43FA-B9CC-BBAB8A5700AF}" presName="connTx" presStyleLbl="parChTrans1D2" presStyleIdx="0" presStyleCnt="2"/>
      <dgm:spPr/>
    </dgm:pt>
    <dgm:pt modelId="{31A556FD-99B1-4831-B33C-164A7C322D65}" type="pres">
      <dgm:prSet presAssocID="{9E432981-9A72-44FD-89B1-6A5AA45AACAE}" presName="root2" presStyleCnt="0"/>
      <dgm:spPr/>
    </dgm:pt>
    <dgm:pt modelId="{512C3B66-54DC-4009-970A-E56444526FAB}" type="pres">
      <dgm:prSet presAssocID="{9E432981-9A72-44FD-89B1-6A5AA45AACAE}" presName="LevelTwoTextNode" presStyleLbl="node2" presStyleIdx="0" presStyleCnt="2">
        <dgm:presLayoutVars>
          <dgm:chPref val="3"/>
        </dgm:presLayoutVars>
      </dgm:prSet>
      <dgm:spPr/>
    </dgm:pt>
    <dgm:pt modelId="{C86AF464-3A48-49ED-9C86-AFCC88405CD0}" type="pres">
      <dgm:prSet presAssocID="{9E432981-9A72-44FD-89B1-6A5AA45AACAE}" presName="level3hierChild" presStyleCnt="0"/>
      <dgm:spPr/>
    </dgm:pt>
    <dgm:pt modelId="{E6540E2D-58F3-44A8-A480-AF8D4BFCCE7B}" type="pres">
      <dgm:prSet presAssocID="{00B94024-719F-409D-81A6-878A8DAC668A}" presName="conn2-1" presStyleLbl="parChTrans1D3" presStyleIdx="0" presStyleCnt="4"/>
      <dgm:spPr/>
    </dgm:pt>
    <dgm:pt modelId="{9BE28F03-FAEE-44FF-8B67-07FB68828B58}" type="pres">
      <dgm:prSet presAssocID="{00B94024-719F-409D-81A6-878A8DAC668A}" presName="connTx" presStyleLbl="parChTrans1D3" presStyleIdx="0" presStyleCnt="4"/>
      <dgm:spPr/>
    </dgm:pt>
    <dgm:pt modelId="{440D9726-0A94-4CB0-9132-0C2DD06D42C6}" type="pres">
      <dgm:prSet presAssocID="{59A308E2-E52B-40DB-9033-57E1519B3AF3}" presName="root2" presStyleCnt="0"/>
      <dgm:spPr/>
    </dgm:pt>
    <dgm:pt modelId="{463B6BA1-8D31-4B52-8B21-BC0227154873}" type="pres">
      <dgm:prSet presAssocID="{59A308E2-E52B-40DB-9033-57E1519B3AF3}" presName="LevelTwoTextNode" presStyleLbl="node3" presStyleIdx="0" presStyleCnt="4">
        <dgm:presLayoutVars>
          <dgm:chPref val="3"/>
        </dgm:presLayoutVars>
      </dgm:prSet>
      <dgm:spPr/>
    </dgm:pt>
    <dgm:pt modelId="{A25D2578-8F64-4811-A099-48C967C771AD}" type="pres">
      <dgm:prSet presAssocID="{59A308E2-E52B-40DB-9033-57E1519B3AF3}" presName="level3hierChild" presStyleCnt="0"/>
      <dgm:spPr/>
    </dgm:pt>
    <dgm:pt modelId="{FC156C08-215F-47FB-8535-962BE9A96207}" type="pres">
      <dgm:prSet presAssocID="{54CF7A5D-0BBA-425D-993B-A9A9DD92CA9F}" presName="conn2-1" presStyleLbl="parChTrans1D3" presStyleIdx="1" presStyleCnt="4"/>
      <dgm:spPr/>
    </dgm:pt>
    <dgm:pt modelId="{36CF827B-B8F7-43AE-BC0B-21B891D27233}" type="pres">
      <dgm:prSet presAssocID="{54CF7A5D-0BBA-425D-993B-A9A9DD92CA9F}" presName="connTx" presStyleLbl="parChTrans1D3" presStyleIdx="1" presStyleCnt="4"/>
      <dgm:spPr/>
    </dgm:pt>
    <dgm:pt modelId="{E8145609-6E91-4D7A-8E76-4A6C03312C40}" type="pres">
      <dgm:prSet presAssocID="{518DEFF3-37B2-41A1-97EB-2170D6FFE88E}" presName="root2" presStyleCnt="0"/>
      <dgm:spPr/>
    </dgm:pt>
    <dgm:pt modelId="{6F753EB6-284B-43CF-A3D3-4A42B23CCF67}" type="pres">
      <dgm:prSet presAssocID="{518DEFF3-37B2-41A1-97EB-2170D6FFE88E}" presName="LevelTwoTextNode" presStyleLbl="node3" presStyleIdx="1" presStyleCnt="4">
        <dgm:presLayoutVars>
          <dgm:chPref val="3"/>
        </dgm:presLayoutVars>
      </dgm:prSet>
      <dgm:spPr/>
    </dgm:pt>
    <dgm:pt modelId="{290B8F44-04BC-4DA7-AEEB-1A45DC3EEBBD}" type="pres">
      <dgm:prSet presAssocID="{518DEFF3-37B2-41A1-97EB-2170D6FFE88E}" presName="level3hierChild" presStyleCnt="0"/>
      <dgm:spPr/>
    </dgm:pt>
    <dgm:pt modelId="{9380C1E2-3833-4C72-B42F-50D056B2A9BE}" type="pres">
      <dgm:prSet presAssocID="{FF7B3EA6-E3AB-4278-92C7-21A0BE9433B2}" presName="conn2-1" presStyleLbl="parChTrans1D3" presStyleIdx="2" presStyleCnt="4"/>
      <dgm:spPr/>
    </dgm:pt>
    <dgm:pt modelId="{47A76EBD-F78E-4C71-9D00-6617A10C4B7D}" type="pres">
      <dgm:prSet presAssocID="{FF7B3EA6-E3AB-4278-92C7-21A0BE9433B2}" presName="connTx" presStyleLbl="parChTrans1D3" presStyleIdx="2" presStyleCnt="4"/>
      <dgm:spPr/>
    </dgm:pt>
    <dgm:pt modelId="{6529FC50-DD5B-4846-B7FC-FA560CB70550}" type="pres">
      <dgm:prSet presAssocID="{797A464A-120D-4EE3-AE01-06EE65D0129A}" presName="root2" presStyleCnt="0"/>
      <dgm:spPr/>
    </dgm:pt>
    <dgm:pt modelId="{7F895327-1F93-4E0C-9AB1-025FC407F2CC}" type="pres">
      <dgm:prSet presAssocID="{797A464A-120D-4EE3-AE01-06EE65D0129A}" presName="LevelTwoTextNode" presStyleLbl="node3" presStyleIdx="2" presStyleCnt="4">
        <dgm:presLayoutVars>
          <dgm:chPref val="3"/>
        </dgm:presLayoutVars>
      </dgm:prSet>
      <dgm:spPr/>
    </dgm:pt>
    <dgm:pt modelId="{052880C4-7DBF-4DE8-8C9F-C91E0AF91AB9}" type="pres">
      <dgm:prSet presAssocID="{797A464A-120D-4EE3-AE01-06EE65D0129A}" presName="level3hierChild" presStyleCnt="0"/>
      <dgm:spPr/>
    </dgm:pt>
    <dgm:pt modelId="{CD41342B-7426-4507-9973-66B240A7C382}" type="pres">
      <dgm:prSet presAssocID="{9D5A1190-E14C-45C0-91CB-569B77998216}" presName="conn2-1" presStyleLbl="parChTrans1D2" presStyleIdx="1" presStyleCnt="2"/>
      <dgm:spPr/>
    </dgm:pt>
    <dgm:pt modelId="{051113E2-D7CA-4EE4-851D-43D3F3360CE0}" type="pres">
      <dgm:prSet presAssocID="{9D5A1190-E14C-45C0-91CB-569B77998216}" presName="connTx" presStyleLbl="parChTrans1D2" presStyleIdx="1" presStyleCnt="2"/>
      <dgm:spPr/>
    </dgm:pt>
    <dgm:pt modelId="{1AB2B3FA-7AEB-4395-9541-B93F705D1BC2}" type="pres">
      <dgm:prSet presAssocID="{CEB078FB-47E1-4C20-A460-78FD50963EB1}" presName="root2" presStyleCnt="0"/>
      <dgm:spPr/>
    </dgm:pt>
    <dgm:pt modelId="{A9024ED4-2763-4F90-9EA7-FF0EE626A3C6}" type="pres">
      <dgm:prSet presAssocID="{CEB078FB-47E1-4C20-A460-78FD50963EB1}" presName="LevelTwoTextNode" presStyleLbl="node2" presStyleIdx="1" presStyleCnt="2">
        <dgm:presLayoutVars>
          <dgm:chPref val="3"/>
        </dgm:presLayoutVars>
      </dgm:prSet>
      <dgm:spPr/>
    </dgm:pt>
    <dgm:pt modelId="{0A5AB4F1-9659-47C4-9BED-5F40EA120ED5}" type="pres">
      <dgm:prSet presAssocID="{CEB078FB-47E1-4C20-A460-78FD50963EB1}" presName="level3hierChild" presStyleCnt="0"/>
      <dgm:spPr/>
    </dgm:pt>
    <dgm:pt modelId="{E28DD14B-0CF3-4C5D-BD46-E411A1F8DA36}" type="pres">
      <dgm:prSet presAssocID="{A9E969C2-E3E1-4705-AA97-47142436C88A}" presName="conn2-1" presStyleLbl="parChTrans1D3" presStyleIdx="3" presStyleCnt="4"/>
      <dgm:spPr/>
    </dgm:pt>
    <dgm:pt modelId="{E2AB647A-94D7-4383-91C7-CB14BC449331}" type="pres">
      <dgm:prSet presAssocID="{A9E969C2-E3E1-4705-AA97-47142436C88A}" presName="connTx" presStyleLbl="parChTrans1D3" presStyleIdx="3" presStyleCnt="4"/>
      <dgm:spPr/>
    </dgm:pt>
    <dgm:pt modelId="{9C674A16-2334-476E-8103-E537A253E81D}" type="pres">
      <dgm:prSet presAssocID="{3F119BDC-24FE-47CF-98AD-C8616A04CD3D}" presName="root2" presStyleCnt="0"/>
      <dgm:spPr/>
    </dgm:pt>
    <dgm:pt modelId="{BD3ABBAB-B082-47E7-B647-2C9B39C8CE0D}" type="pres">
      <dgm:prSet presAssocID="{3F119BDC-24FE-47CF-98AD-C8616A04CD3D}" presName="LevelTwoTextNode" presStyleLbl="node3" presStyleIdx="3" presStyleCnt="4">
        <dgm:presLayoutVars>
          <dgm:chPref val="3"/>
        </dgm:presLayoutVars>
      </dgm:prSet>
      <dgm:spPr/>
    </dgm:pt>
    <dgm:pt modelId="{D4A47BD0-B2EF-410B-AFE8-708F50996AD1}" type="pres">
      <dgm:prSet presAssocID="{3F119BDC-24FE-47CF-98AD-C8616A04CD3D}" presName="level3hierChild" presStyleCnt="0"/>
      <dgm:spPr/>
    </dgm:pt>
  </dgm:ptLst>
  <dgm:cxnLst>
    <dgm:cxn modelId="{650B3A19-BCA1-49FC-BA35-98101DBEEFA6}" srcId="{E9E39837-39EF-4E1D-AA7F-D9B6008D11B2}" destId="{9E432981-9A72-44FD-89B1-6A5AA45AACAE}" srcOrd="0" destOrd="0" parTransId="{05D6B77C-D1BD-43FA-B9CC-BBAB8A5700AF}" sibTransId="{53703BE2-FB1C-4E96-9ED4-D463BBF2B5D6}"/>
    <dgm:cxn modelId="{2B47F71C-0FE9-4100-9E77-0AACF5E8C019}" srcId="{9E432981-9A72-44FD-89B1-6A5AA45AACAE}" destId="{797A464A-120D-4EE3-AE01-06EE65D0129A}" srcOrd="2" destOrd="0" parTransId="{FF7B3EA6-E3AB-4278-92C7-21A0BE9433B2}" sibTransId="{D43C4C5D-2036-4CA0-8E57-6CD840E37E22}"/>
    <dgm:cxn modelId="{AA965331-0E45-47E2-AEC8-4F869A9E60F0}" type="presOf" srcId="{518DEFF3-37B2-41A1-97EB-2170D6FFE88E}" destId="{6F753EB6-284B-43CF-A3D3-4A42B23CCF67}" srcOrd="0" destOrd="0" presId="urn:microsoft.com/office/officeart/2005/8/layout/hierarchy2"/>
    <dgm:cxn modelId="{3B88B535-5385-4C78-B141-AEE1542108C8}" type="presOf" srcId="{3F119BDC-24FE-47CF-98AD-C8616A04CD3D}" destId="{BD3ABBAB-B082-47E7-B647-2C9B39C8CE0D}" srcOrd="0" destOrd="0" presId="urn:microsoft.com/office/officeart/2005/8/layout/hierarchy2"/>
    <dgm:cxn modelId="{E04E0939-4066-484F-8C19-B69E9C3A2133}" srcId="{45BD9FA9-01F1-4AAC-8B0D-8648DD792CFE}" destId="{E9E39837-39EF-4E1D-AA7F-D9B6008D11B2}" srcOrd="0" destOrd="0" parTransId="{3966AE83-F18E-4538-A848-0C785E87F988}" sibTransId="{15F91131-12A1-4654-8E6E-ED0750272276}"/>
    <dgm:cxn modelId="{68C4D457-AC14-462E-8E3A-F4F861DB88E9}" type="presOf" srcId="{9D5A1190-E14C-45C0-91CB-569B77998216}" destId="{051113E2-D7CA-4EE4-851D-43D3F3360CE0}" srcOrd="1" destOrd="0" presId="urn:microsoft.com/office/officeart/2005/8/layout/hierarchy2"/>
    <dgm:cxn modelId="{1DF2FF6D-439B-4DFE-B27D-8C3728943918}" type="presOf" srcId="{FF7B3EA6-E3AB-4278-92C7-21A0BE9433B2}" destId="{47A76EBD-F78E-4C71-9D00-6617A10C4B7D}" srcOrd="1" destOrd="0" presId="urn:microsoft.com/office/officeart/2005/8/layout/hierarchy2"/>
    <dgm:cxn modelId="{A4AD1B7E-8A94-4931-9480-C41093418977}" type="presOf" srcId="{FF7B3EA6-E3AB-4278-92C7-21A0BE9433B2}" destId="{9380C1E2-3833-4C72-B42F-50D056B2A9BE}" srcOrd="0" destOrd="0" presId="urn:microsoft.com/office/officeart/2005/8/layout/hierarchy2"/>
    <dgm:cxn modelId="{34A8AD8C-E97D-4CCF-8CF6-E4431AA8F912}" type="presOf" srcId="{CEB078FB-47E1-4C20-A460-78FD50963EB1}" destId="{A9024ED4-2763-4F90-9EA7-FF0EE626A3C6}" srcOrd="0" destOrd="0" presId="urn:microsoft.com/office/officeart/2005/8/layout/hierarchy2"/>
    <dgm:cxn modelId="{5AADD68E-247E-41A4-B1AF-9D37B67914D3}" srcId="{CEB078FB-47E1-4C20-A460-78FD50963EB1}" destId="{3F119BDC-24FE-47CF-98AD-C8616A04CD3D}" srcOrd="0" destOrd="0" parTransId="{A9E969C2-E3E1-4705-AA97-47142436C88A}" sibTransId="{A6AF6326-0F41-46B9-A49C-E74E11D911A6}"/>
    <dgm:cxn modelId="{0E973F92-FAAC-4B37-83C5-D4B8D5B13D36}" type="presOf" srcId="{59A308E2-E52B-40DB-9033-57E1519B3AF3}" destId="{463B6BA1-8D31-4B52-8B21-BC0227154873}" srcOrd="0" destOrd="0" presId="urn:microsoft.com/office/officeart/2005/8/layout/hierarchy2"/>
    <dgm:cxn modelId="{59363494-EF16-42BB-A846-4E196718E12C}" srcId="{9E432981-9A72-44FD-89B1-6A5AA45AACAE}" destId="{518DEFF3-37B2-41A1-97EB-2170D6FFE88E}" srcOrd="1" destOrd="0" parTransId="{54CF7A5D-0BBA-425D-993B-A9A9DD92CA9F}" sibTransId="{E6FE839E-2C79-4F92-A558-E7E463EE89E7}"/>
    <dgm:cxn modelId="{95BE949E-20B3-45EA-AD49-04E42BEC5383}" type="presOf" srcId="{9D5A1190-E14C-45C0-91CB-569B77998216}" destId="{CD41342B-7426-4507-9973-66B240A7C382}" srcOrd="0" destOrd="0" presId="urn:microsoft.com/office/officeart/2005/8/layout/hierarchy2"/>
    <dgm:cxn modelId="{B9EC5AA3-2F86-46D7-8B02-81BE69B04FC1}" type="presOf" srcId="{797A464A-120D-4EE3-AE01-06EE65D0129A}" destId="{7F895327-1F93-4E0C-9AB1-025FC407F2CC}" srcOrd="0" destOrd="0" presId="urn:microsoft.com/office/officeart/2005/8/layout/hierarchy2"/>
    <dgm:cxn modelId="{6696DAA4-AF88-4409-9E20-3B88C7849FF5}" type="presOf" srcId="{05D6B77C-D1BD-43FA-B9CC-BBAB8A5700AF}" destId="{C1F5AD34-2EB6-4633-841B-FA5BFD084B31}" srcOrd="0" destOrd="0" presId="urn:microsoft.com/office/officeart/2005/8/layout/hierarchy2"/>
    <dgm:cxn modelId="{F38AAEAC-E7B2-445C-98B3-4A84A7C94A64}" type="presOf" srcId="{00B94024-719F-409D-81A6-878A8DAC668A}" destId="{E6540E2D-58F3-44A8-A480-AF8D4BFCCE7B}" srcOrd="0" destOrd="0" presId="urn:microsoft.com/office/officeart/2005/8/layout/hierarchy2"/>
    <dgm:cxn modelId="{98423FAD-EC16-4BEB-97C5-43301A87357C}" type="presOf" srcId="{54CF7A5D-0BBA-425D-993B-A9A9DD92CA9F}" destId="{36CF827B-B8F7-43AE-BC0B-21B891D27233}" srcOrd="1" destOrd="0" presId="urn:microsoft.com/office/officeart/2005/8/layout/hierarchy2"/>
    <dgm:cxn modelId="{3DEF33B6-FEB5-4EF9-B0F0-53BEEE1946BB}" type="presOf" srcId="{45BD9FA9-01F1-4AAC-8B0D-8648DD792CFE}" destId="{21157385-7C09-48B0-847E-66BA17BF30F2}" srcOrd="0" destOrd="0" presId="urn:microsoft.com/office/officeart/2005/8/layout/hierarchy2"/>
    <dgm:cxn modelId="{65ED4EC0-C486-474B-8A46-FABA32E3FDCE}" type="presOf" srcId="{A9E969C2-E3E1-4705-AA97-47142436C88A}" destId="{E2AB647A-94D7-4383-91C7-CB14BC449331}" srcOrd="1" destOrd="0" presId="urn:microsoft.com/office/officeart/2005/8/layout/hierarchy2"/>
    <dgm:cxn modelId="{E7BC21C2-AC8D-466C-A0E2-3F616541FF6F}" type="presOf" srcId="{9E432981-9A72-44FD-89B1-6A5AA45AACAE}" destId="{512C3B66-54DC-4009-970A-E56444526FAB}" srcOrd="0" destOrd="0" presId="urn:microsoft.com/office/officeart/2005/8/layout/hierarchy2"/>
    <dgm:cxn modelId="{8B42A8CA-9367-462E-A137-03825803C59B}" type="presOf" srcId="{05D6B77C-D1BD-43FA-B9CC-BBAB8A5700AF}" destId="{D1146CFF-B9E8-4F81-88BC-F6C0A75575DB}" srcOrd="1" destOrd="0" presId="urn:microsoft.com/office/officeart/2005/8/layout/hierarchy2"/>
    <dgm:cxn modelId="{0FAFA4CC-4A71-4E28-A757-7455E93D9DBB}" type="presOf" srcId="{00B94024-719F-409D-81A6-878A8DAC668A}" destId="{9BE28F03-FAEE-44FF-8B67-07FB68828B58}" srcOrd="1" destOrd="0" presId="urn:microsoft.com/office/officeart/2005/8/layout/hierarchy2"/>
    <dgm:cxn modelId="{30386AD0-EAF5-49A2-950B-C01A475A9493}" srcId="{9E432981-9A72-44FD-89B1-6A5AA45AACAE}" destId="{59A308E2-E52B-40DB-9033-57E1519B3AF3}" srcOrd="0" destOrd="0" parTransId="{00B94024-719F-409D-81A6-878A8DAC668A}" sibTransId="{A44C5892-9F20-485A-A712-87198CDD0EF7}"/>
    <dgm:cxn modelId="{C18706DD-ACE5-45B9-BA1F-36A9A8BE9058}" type="presOf" srcId="{E9E39837-39EF-4E1D-AA7F-D9B6008D11B2}" destId="{CF7C6509-5193-468E-B2B1-1EE69DF65AF4}" srcOrd="0" destOrd="0" presId="urn:microsoft.com/office/officeart/2005/8/layout/hierarchy2"/>
    <dgm:cxn modelId="{3B4F46DF-00A3-4F32-9AD2-F562BFC6FDC2}" type="presOf" srcId="{A9E969C2-E3E1-4705-AA97-47142436C88A}" destId="{E28DD14B-0CF3-4C5D-BD46-E411A1F8DA36}" srcOrd="0" destOrd="0" presId="urn:microsoft.com/office/officeart/2005/8/layout/hierarchy2"/>
    <dgm:cxn modelId="{2A8810EC-E88A-498E-ADD9-5E822AEF1539}" srcId="{E9E39837-39EF-4E1D-AA7F-D9B6008D11B2}" destId="{CEB078FB-47E1-4C20-A460-78FD50963EB1}" srcOrd="1" destOrd="0" parTransId="{9D5A1190-E14C-45C0-91CB-569B77998216}" sibTransId="{BEF44C7A-7BDF-4AE0-96F2-FCA2F2C887C5}"/>
    <dgm:cxn modelId="{1DEE87EE-E588-4A4A-84F5-B1DF7FD83049}" type="presOf" srcId="{54CF7A5D-0BBA-425D-993B-A9A9DD92CA9F}" destId="{FC156C08-215F-47FB-8535-962BE9A96207}" srcOrd="0" destOrd="0" presId="urn:microsoft.com/office/officeart/2005/8/layout/hierarchy2"/>
    <dgm:cxn modelId="{2E624436-A899-49C7-8A6C-75CE68C8354A}" type="presParOf" srcId="{21157385-7C09-48B0-847E-66BA17BF30F2}" destId="{2C872C92-BFBD-4E1E-B81A-EB09281F17EF}" srcOrd="0" destOrd="0" presId="urn:microsoft.com/office/officeart/2005/8/layout/hierarchy2"/>
    <dgm:cxn modelId="{85819A29-4005-4E3A-B522-79CC6C55398A}" type="presParOf" srcId="{2C872C92-BFBD-4E1E-B81A-EB09281F17EF}" destId="{CF7C6509-5193-468E-B2B1-1EE69DF65AF4}" srcOrd="0" destOrd="0" presId="urn:microsoft.com/office/officeart/2005/8/layout/hierarchy2"/>
    <dgm:cxn modelId="{53FE4433-CE4A-44AF-B5E6-DF4255BE673A}" type="presParOf" srcId="{2C872C92-BFBD-4E1E-B81A-EB09281F17EF}" destId="{9696BEC2-8AD8-425E-B7D5-64E738A5984C}" srcOrd="1" destOrd="0" presId="urn:microsoft.com/office/officeart/2005/8/layout/hierarchy2"/>
    <dgm:cxn modelId="{1855F55C-F700-4FC9-8D6D-D7CB39D72004}" type="presParOf" srcId="{9696BEC2-8AD8-425E-B7D5-64E738A5984C}" destId="{C1F5AD34-2EB6-4633-841B-FA5BFD084B31}" srcOrd="0" destOrd="0" presId="urn:microsoft.com/office/officeart/2005/8/layout/hierarchy2"/>
    <dgm:cxn modelId="{FEC98C04-E1AB-4EC1-9B34-C80120ACF23F}" type="presParOf" srcId="{C1F5AD34-2EB6-4633-841B-FA5BFD084B31}" destId="{D1146CFF-B9E8-4F81-88BC-F6C0A75575DB}" srcOrd="0" destOrd="0" presId="urn:microsoft.com/office/officeart/2005/8/layout/hierarchy2"/>
    <dgm:cxn modelId="{3D9F4DB7-5CDF-4797-BC1D-68642C992AA8}" type="presParOf" srcId="{9696BEC2-8AD8-425E-B7D5-64E738A5984C}" destId="{31A556FD-99B1-4831-B33C-164A7C322D65}" srcOrd="1" destOrd="0" presId="urn:microsoft.com/office/officeart/2005/8/layout/hierarchy2"/>
    <dgm:cxn modelId="{7F498E78-9377-4842-8171-5C517F5FBF72}" type="presParOf" srcId="{31A556FD-99B1-4831-B33C-164A7C322D65}" destId="{512C3B66-54DC-4009-970A-E56444526FAB}" srcOrd="0" destOrd="0" presId="urn:microsoft.com/office/officeart/2005/8/layout/hierarchy2"/>
    <dgm:cxn modelId="{352A0D28-BD40-45E1-83E7-F556109D849A}" type="presParOf" srcId="{31A556FD-99B1-4831-B33C-164A7C322D65}" destId="{C86AF464-3A48-49ED-9C86-AFCC88405CD0}" srcOrd="1" destOrd="0" presId="urn:microsoft.com/office/officeart/2005/8/layout/hierarchy2"/>
    <dgm:cxn modelId="{001EC3F2-102D-4B5B-A133-2A5F69EFA84D}" type="presParOf" srcId="{C86AF464-3A48-49ED-9C86-AFCC88405CD0}" destId="{E6540E2D-58F3-44A8-A480-AF8D4BFCCE7B}" srcOrd="0" destOrd="0" presId="urn:microsoft.com/office/officeart/2005/8/layout/hierarchy2"/>
    <dgm:cxn modelId="{933C5291-AB03-4F2F-B85C-E7ABA58B1C1E}" type="presParOf" srcId="{E6540E2D-58F3-44A8-A480-AF8D4BFCCE7B}" destId="{9BE28F03-FAEE-44FF-8B67-07FB68828B58}" srcOrd="0" destOrd="0" presId="urn:microsoft.com/office/officeart/2005/8/layout/hierarchy2"/>
    <dgm:cxn modelId="{12AE76A5-0E2E-421E-862C-02D26343F873}" type="presParOf" srcId="{C86AF464-3A48-49ED-9C86-AFCC88405CD0}" destId="{440D9726-0A94-4CB0-9132-0C2DD06D42C6}" srcOrd="1" destOrd="0" presId="urn:microsoft.com/office/officeart/2005/8/layout/hierarchy2"/>
    <dgm:cxn modelId="{938E2EEB-0A4E-4DB5-B1F2-46E6AEEBE8F7}" type="presParOf" srcId="{440D9726-0A94-4CB0-9132-0C2DD06D42C6}" destId="{463B6BA1-8D31-4B52-8B21-BC0227154873}" srcOrd="0" destOrd="0" presId="urn:microsoft.com/office/officeart/2005/8/layout/hierarchy2"/>
    <dgm:cxn modelId="{6CDDE98A-1F02-4A63-906E-E7B84DC4A361}" type="presParOf" srcId="{440D9726-0A94-4CB0-9132-0C2DD06D42C6}" destId="{A25D2578-8F64-4811-A099-48C967C771AD}" srcOrd="1" destOrd="0" presId="urn:microsoft.com/office/officeart/2005/8/layout/hierarchy2"/>
    <dgm:cxn modelId="{2C4C3196-EADF-4D91-8674-5AE9813EE46D}" type="presParOf" srcId="{C86AF464-3A48-49ED-9C86-AFCC88405CD0}" destId="{FC156C08-215F-47FB-8535-962BE9A96207}" srcOrd="2" destOrd="0" presId="urn:microsoft.com/office/officeart/2005/8/layout/hierarchy2"/>
    <dgm:cxn modelId="{DA2133CB-436F-460A-9B90-9E30320C9A9D}" type="presParOf" srcId="{FC156C08-215F-47FB-8535-962BE9A96207}" destId="{36CF827B-B8F7-43AE-BC0B-21B891D27233}" srcOrd="0" destOrd="0" presId="urn:microsoft.com/office/officeart/2005/8/layout/hierarchy2"/>
    <dgm:cxn modelId="{41796CE1-49AA-4FCA-B0CD-36818C8431DE}" type="presParOf" srcId="{C86AF464-3A48-49ED-9C86-AFCC88405CD0}" destId="{E8145609-6E91-4D7A-8E76-4A6C03312C40}" srcOrd="3" destOrd="0" presId="urn:microsoft.com/office/officeart/2005/8/layout/hierarchy2"/>
    <dgm:cxn modelId="{4BCCD857-C02D-4491-ADA8-0C5D516D356F}" type="presParOf" srcId="{E8145609-6E91-4D7A-8E76-4A6C03312C40}" destId="{6F753EB6-284B-43CF-A3D3-4A42B23CCF67}" srcOrd="0" destOrd="0" presId="urn:microsoft.com/office/officeart/2005/8/layout/hierarchy2"/>
    <dgm:cxn modelId="{9ABE293A-08DF-4DB3-B49A-AE38AD93FC94}" type="presParOf" srcId="{E8145609-6E91-4D7A-8E76-4A6C03312C40}" destId="{290B8F44-04BC-4DA7-AEEB-1A45DC3EEBBD}" srcOrd="1" destOrd="0" presId="urn:microsoft.com/office/officeart/2005/8/layout/hierarchy2"/>
    <dgm:cxn modelId="{B7DE89E2-923F-4A62-B140-092EAF08EDF6}" type="presParOf" srcId="{C86AF464-3A48-49ED-9C86-AFCC88405CD0}" destId="{9380C1E2-3833-4C72-B42F-50D056B2A9BE}" srcOrd="4" destOrd="0" presId="urn:microsoft.com/office/officeart/2005/8/layout/hierarchy2"/>
    <dgm:cxn modelId="{24B0E7DC-C5FF-44FD-A2D3-37254F2B26D4}" type="presParOf" srcId="{9380C1E2-3833-4C72-B42F-50D056B2A9BE}" destId="{47A76EBD-F78E-4C71-9D00-6617A10C4B7D}" srcOrd="0" destOrd="0" presId="urn:microsoft.com/office/officeart/2005/8/layout/hierarchy2"/>
    <dgm:cxn modelId="{5C4E1173-B1FC-4C34-9DFD-E3D3E84A06B6}" type="presParOf" srcId="{C86AF464-3A48-49ED-9C86-AFCC88405CD0}" destId="{6529FC50-DD5B-4846-B7FC-FA560CB70550}" srcOrd="5" destOrd="0" presId="urn:microsoft.com/office/officeart/2005/8/layout/hierarchy2"/>
    <dgm:cxn modelId="{477F8FB3-A0E6-481A-B08F-FF647E1A79E6}" type="presParOf" srcId="{6529FC50-DD5B-4846-B7FC-FA560CB70550}" destId="{7F895327-1F93-4E0C-9AB1-025FC407F2CC}" srcOrd="0" destOrd="0" presId="urn:microsoft.com/office/officeart/2005/8/layout/hierarchy2"/>
    <dgm:cxn modelId="{1CCE971A-0D6F-46DB-9183-9D81BF38793D}" type="presParOf" srcId="{6529FC50-DD5B-4846-B7FC-FA560CB70550}" destId="{052880C4-7DBF-4DE8-8C9F-C91E0AF91AB9}" srcOrd="1" destOrd="0" presId="urn:microsoft.com/office/officeart/2005/8/layout/hierarchy2"/>
    <dgm:cxn modelId="{999E280A-9759-4CBF-83C0-2F43AD8F5117}" type="presParOf" srcId="{9696BEC2-8AD8-425E-B7D5-64E738A5984C}" destId="{CD41342B-7426-4507-9973-66B240A7C382}" srcOrd="2" destOrd="0" presId="urn:microsoft.com/office/officeart/2005/8/layout/hierarchy2"/>
    <dgm:cxn modelId="{81A19D5A-28E3-4A42-9173-9CCE5C29612C}" type="presParOf" srcId="{CD41342B-7426-4507-9973-66B240A7C382}" destId="{051113E2-D7CA-4EE4-851D-43D3F3360CE0}" srcOrd="0" destOrd="0" presId="urn:microsoft.com/office/officeart/2005/8/layout/hierarchy2"/>
    <dgm:cxn modelId="{0441139A-7D3A-4609-B5BD-2E37BA924F7D}" type="presParOf" srcId="{9696BEC2-8AD8-425E-B7D5-64E738A5984C}" destId="{1AB2B3FA-7AEB-4395-9541-B93F705D1BC2}" srcOrd="3" destOrd="0" presId="urn:microsoft.com/office/officeart/2005/8/layout/hierarchy2"/>
    <dgm:cxn modelId="{6EB2B0E7-513B-4685-ABE0-2E307A55410B}" type="presParOf" srcId="{1AB2B3FA-7AEB-4395-9541-B93F705D1BC2}" destId="{A9024ED4-2763-4F90-9EA7-FF0EE626A3C6}" srcOrd="0" destOrd="0" presId="urn:microsoft.com/office/officeart/2005/8/layout/hierarchy2"/>
    <dgm:cxn modelId="{35F86658-72C8-43E6-88BE-0DE2DCD55317}" type="presParOf" srcId="{1AB2B3FA-7AEB-4395-9541-B93F705D1BC2}" destId="{0A5AB4F1-9659-47C4-9BED-5F40EA120ED5}" srcOrd="1" destOrd="0" presId="urn:microsoft.com/office/officeart/2005/8/layout/hierarchy2"/>
    <dgm:cxn modelId="{A4E9C8CC-5A8B-4E1D-B756-994DF8D21CD8}" type="presParOf" srcId="{0A5AB4F1-9659-47C4-9BED-5F40EA120ED5}" destId="{E28DD14B-0CF3-4C5D-BD46-E411A1F8DA36}" srcOrd="0" destOrd="0" presId="urn:microsoft.com/office/officeart/2005/8/layout/hierarchy2"/>
    <dgm:cxn modelId="{33B411A6-F5A1-4C9C-A718-A62396448CCB}" type="presParOf" srcId="{E28DD14B-0CF3-4C5D-BD46-E411A1F8DA36}" destId="{E2AB647A-94D7-4383-91C7-CB14BC449331}" srcOrd="0" destOrd="0" presId="urn:microsoft.com/office/officeart/2005/8/layout/hierarchy2"/>
    <dgm:cxn modelId="{DAE4F379-F71E-427B-8120-EC89FA50F5EC}" type="presParOf" srcId="{0A5AB4F1-9659-47C4-9BED-5F40EA120ED5}" destId="{9C674A16-2334-476E-8103-E537A253E81D}" srcOrd="1" destOrd="0" presId="urn:microsoft.com/office/officeart/2005/8/layout/hierarchy2"/>
    <dgm:cxn modelId="{B7D50440-AAB4-4CE9-9BCF-E7276C6B1D89}" type="presParOf" srcId="{9C674A16-2334-476E-8103-E537A253E81D}" destId="{BD3ABBAB-B082-47E7-B647-2C9B39C8CE0D}" srcOrd="0" destOrd="0" presId="urn:microsoft.com/office/officeart/2005/8/layout/hierarchy2"/>
    <dgm:cxn modelId="{5AF94F1A-99D9-4315-AD3E-F04154A4F090}" type="presParOf" srcId="{9C674A16-2334-476E-8103-E537A253E81D}" destId="{D4A47BD0-B2EF-410B-AFE8-708F50996AD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C8B989-F4AB-476F-89F7-68227987128E}">
      <dsp:nvSpPr>
        <dsp:cNvPr id="0" name=""/>
        <dsp:cNvSpPr/>
      </dsp:nvSpPr>
      <dsp:spPr>
        <a:xfrm>
          <a:off x="2109255" y="1389827"/>
          <a:ext cx="965313" cy="482656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Main, Trunk, Origin,</a:t>
          </a:r>
          <a:br>
            <a:rPr lang="en-US" sz="900" kern="1200" dirty="0"/>
          </a:br>
          <a:r>
            <a:rPr lang="en-US" sz="900" i="1" kern="1200" dirty="0"/>
            <a:t>$/</a:t>
          </a:r>
          <a:r>
            <a:rPr lang="en-US" sz="900" i="1" kern="1200" dirty="0" err="1"/>
            <a:t>TeamProject</a:t>
          </a:r>
          <a:r>
            <a:rPr lang="en-US" sz="900" i="1" kern="1200" dirty="0"/>
            <a:t>/</a:t>
          </a:r>
        </a:p>
      </dsp:txBody>
      <dsp:txXfrm>
        <a:off x="2123392" y="1403964"/>
        <a:ext cx="937039" cy="454382"/>
      </dsp:txXfrm>
    </dsp:sp>
    <dsp:sp modelId="{4D93C0E8-677D-4723-8806-2697E958E193}">
      <dsp:nvSpPr>
        <dsp:cNvPr id="0" name=""/>
        <dsp:cNvSpPr/>
      </dsp:nvSpPr>
      <dsp:spPr>
        <a:xfrm rot="17692822">
          <a:off x="2808750" y="1201549"/>
          <a:ext cx="91776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17761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4686" y="1191920"/>
        <a:ext cx="45888" cy="45888"/>
      </dsp:txXfrm>
    </dsp:sp>
    <dsp:sp modelId="{B56A7993-6751-4DD1-9811-3AFC74EE4ECA}">
      <dsp:nvSpPr>
        <dsp:cNvPr id="0" name=""/>
        <dsp:cNvSpPr/>
      </dsp:nvSpPr>
      <dsp:spPr>
        <a:xfrm>
          <a:off x="3460693" y="557245"/>
          <a:ext cx="965313" cy="4826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Dev</a:t>
          </a:r>
        </a:p>
      </dsp:txBody>
      <dsp:txXfrm>
        <a:off x="3474830" y="571382"/>
        <a:ext cx="937039" cy="454382"/>
      </dsp:txXfrm>
    </dsp:sp>
    <dsp:sp modelId="{03A1B9B5-C368-4DC3-8F41-E00E66896960}">
      <dsp:nvSpPr>
        <dsp:cNvPr id="0" name=""/>
        <dsp:cNvSpPr/>
      </dsp:nvSpPr>
      <dsp:spPr>
        <a:xfrm rot="18289469">
          <a:off x="4280994" y="507730"/>
          <a:ext cx="67614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76149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165" y="504142"/>
        <a:ext cx="33807" cy="33807"/>
      </dsp:txXfrm>
    </dsp:sp>
    <dsp:sp modelId="{68426FF9-DB55-4682-9853-F4CA32D0A6AD}">
      <dsp:nvSpPr>
        <dsp:cNvPr id="0" name=""/>
        <dsp:cNvSpPr/>
      </dsp:nvSpPr>
      <dsp:spPr>
        <a:xfrm>
          <a:off x="4812131" y="2190"/>
          <a:ext cx="965313" cy="482656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Feature-x</a:t>
          </a:r>
        </a:p>
      </dsp:txBody>
      <dsp:txXfrm>
        <a:off x="4826268" y="16327"/>
        <a:ext cx="937039" cy="454382"/>
      </dsp:txXfrm>
    </dsp:sp>
    <dsp:sp modelId="{700C5B9B-8738-4DA8-A7D6-4DE0E08CB3B7}">
      <dsp:nvSpPr>
        <dsp:cNvPr id="0" name=""/>
        <dsp:cNvSpPr/>
      </dsp:nvSpPr>
      <dsp:spPr>
        <a:xfrm>
          <a:off x="4426006" y="785258"/>
          <a:ext cx="38612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86125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9415" y="788920"/>
        <a:ext cx="19306" cy="19306"/>
      </dsp:txXfrm>
    </dsp:sp>
    <dsp:sp modelId="{B61B961F-4A64-4182-A3DE-063297764220}">
      <dsp:nvSpPr>
        <dsp:cNvPr id="0" name=""/>
        <dsp:cNvSpPr/>
      </dsp:nvSpPr>
      <dsp:spPr>
        <a:xfrm>
          <a:off x="4812131" y="557245"/>
          <a:ext cx="965313" cy="482656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Feature-y</a:t>
          </a:r>
        </a:p>
      </dsp:txBody>
      <dsp:txXfrm>
        <a:off x="4826268" y="571382"/>
        <a:ext cx="937039" cy="454382"/>
      </dsp:txXfrm>
    </dsp:sp>
    <dsp:sp modelId="{05133872-5FC5-4F84-AA3D-202266542837}">
      <dsp:nvSpPr>
        <dsp:cNvPr id="0" name=""/>
        <dsp:cNvSpPr/>
      </dsp:nvSpPr>
      <dsp:spPr>
        <a:xfrm rot="3310531">
          <a:off x="4280994" y="1062785"/>
          <a:ext cx="67614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76149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165" y="1059197"/>
        <a:ext cx="33807" cy="33807"/>
      </dsp:txXfrm>
    </dsp:sp>
    <dsp:sp modelId="{55E6A2B4-C197-49C6-AC1E-18B9178B3B41}">
      <dsp:nvSpPr>
        <dsp:cNvPr id="0" name=""/>
        <dsp:cNvSpPr/>
      </dsp:nvSpPr>
      <dsp:spPr>
        <a:xfrm>
          <a:off x="4812131" y="1112300"/>
          <a:ext cx="965313" cy="482656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Feature-z</a:t>
          </a:r>
        </a:p>
      </dsp:txBody>
      <dsp:txXfrm>
        <a:off x="4826268" y="1126437"/>
        <a:ext cx="937039" cy="454382"/>
      </dsp:txXfrm>
    </dsp:sp>
    <dsp:sp modelId="{84865E5A-8BE1-4065-A73C-BB18575C8C31}">
      <dsp:nvSpPr>
        <dsp:cNvPr id="0" name=""/>
        <dsp:cNvSpPr/>
      </dsp:nvSpPr>
      <dsp:spPr>
        <a:xfrm rot="3907178">
          <a:off x="2808750" y="2034131"/>
          <a:ext cx="917761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917761" y="1331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44686" y="2024503"/>
        <a:ext cx="45888" cy="45888"/>
      </dsp:txXfrm>
    </dsp:sp>
    <dsp:sp modelId="{0F4512BE-FD62-49F5-99E5-1B73AACC98A8}">
      <dsp:nvSpPr>
        <dsp:cNvPr id="0" name=""/>
        <dsp:cNvSpPr/>
      </dsp:nvSpPr>
      <dsp:spPr>
        <a:xfrm>
          <a:off x="3460693" y="2222410"/>
          <a:ext cx="965313" cy="48265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Releases</a:t>
          </a:r>
        </a:p>
      </dsp:txBody>
      <dsp:txXfrm>
        <a:off x="3474830" y="2236547"/>
        <a:ext cx="937039" cy="454382"/>
      </dsp:txXfrm>
    </dsp:sp>
    <dsp:sp modelId="{0E56287B-F850-4315-AE46-AC4F9BCA8965}">
      <dsp:nvSpPr>
        <dsp:cNvPr id="0" name=""/>
        <dsp:cNvSpPr/>
      </dsp:nvSpPr>
      <dsp:spPr>
        <a:xfrm rot="18289469">
          <a:off x="4280994" y="2172895"/>
          <a:ext cx="67614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76149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165" y="2169307"/>
        <a:ext cx="33807" cy="33807"/>
      </dsp:txXfrm>
    </dsp:sp>
    <dsp:sp modelId="{EFDF8D1B-EA15-4193-B015-72FD4BB458B2}">
      <dsp:nvSpPr>
        <dsp:cNvPr id="0" name=""/>
        <dsp:cNvSpPr/>
      </dsp:nvSpPr>
      <dsp:spPr>
        <a:xfrm>
          <a:off x="4812131" y="1667355"/>
          <a:ext cx="965313" cy="48265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v.1</a:t>
          </a:r>
        </a:p>
      </dsp:txBody>
      <dsp:txXfrm>
        <a:off x="4826268" y="1681492"/>
        <a:ext cx="937039" cy="454382"/>
      </dsp:txXfrm>
    </dsp:sp>
    <dsp:sp modelId="{636B09BD-32A7-42A4-B469-128D27B7EF5D}">
      <dsp:nvSpPr>
        <dsp:cNvPr id="0" name=""/>
        <dsp:cNvSpPr/>
      </dsp:nvSpPr>
      <dsp:spPr>
        <a:xfrm>
          <a:off x="4426006" y="2450423"/>
          <a:ext cx="386125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386125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9415" y="2454085"/>
        <a:ext cx="19306" cy="19306"/>
      </dsp:txXfrm>
    </dsp:sp>
    <dsp:sp modelId="{74CFCD91-03D8-4103-8B4A-12BC61A95FE2}">
      <dsp:nvSpPr>
        <dsp:cNvPr id="0" name=""/>
        <dsp:cNvSpPr/>
      </dsp:nvSpPr>
      <dsp:spPr>
        <a:xfrm>
          <a:off x="4812131" y="2222410"/>
          <a:ext cx="965313" cy="48265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v.2</a:t>
          </a:r>
        </a:p>
      </dsp:txBody>
      <dsp:txXfrm>
        <a:off x="4826268" y="2236547"/>
        <a:ext cx="937039" cy="454382"/>
      </dsp:txXfrm>
    </dsp:sp>
    <dsp:sp modelId="{7AF0864C-D967-41FA-BA27-5DC7CCC6C529}">
      <dsp:nvSpPr>
        <dsp:cNvPr id="0" name=""/>
        <dsp:cNvSpPr/>
      </dsp:nvSpPr>
      <dsp:spPr>
        <a:xfrm rot="3310531">
          <a:off x="4280994" y="2727950"/>
          <a:ext cx="676149" cy="26630"/>
        </a:xfrm>
        <a:custGeom>
          <a:avLst/>
          <a:gdLst/>
          <a:ahLst/>
          <a:cxnLst/>
          <a:rect l="0" t="0" r="0" b="0"/>
          <a:pathLst>
            <a:path>
              <a:moveTo>
                <a:pt x="0" y="13315"/>
              </a:moveTo>
              <a:lnTo>
                <a:pt x="676149" y="1331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4602165" y="2724362"/>
        <a:ext cx="33807" cy="33807"/>
      </dsp:txXfrm>
    </dsp:sp>
    <dsp:sp modelId="{58A32AA5-E810-4448-BEE7-B252BF4EBD2D}">
      <dsp:nvSpPr>
        <dsp:cNvPr id="0" name=""/>
        <dsp:cNvSpPr/>
      </dsp:nvSpPr>
      <dsp:spPr>
        <a:xfrm>
          <a:off x="4812131" y="2777465"/>
          <a:ext cx="965313" cy="482656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/>
            <a:t>v.3..n</a:t>
          </a:r>
        </a:p>
      </dsp:txBody>
      <dsp:txXfrm>
        <a:off x="4826268" y="2791602"/>
        <a:ext cx="937039" cy="4543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1095F-07EC-4B85-8A3A-0030A570F8D2}">
      <dsp:nvSpPr>
        <dsp:cNvPr id="0" name=""/>
        <dsp:cNvSpPr/>
      </dsp:nvSpPr>
      <dsp:spPr>
        <a:xfrm>
          <a:off x="421" y="1536138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551431"/>
        <a:ext cx="1013689" cy="491551"/>
      </dsp:txXfrm>
    </dsp:sp>
    <dsp:sp modelId="{662CCB82-8ED7-4DE7-8F1D-0B3F03D605B4}">
      <dsp:nvSpPr>
        <dsp:cNvPr id="0" name=""/>
        <dsp:cNvSpPr/>
      </dsp:nvSpPr>
      <dsp:spPr>
        <a:xfrm rot="17692822">
          <a:off x="757135" y="1333789"/>
          <a:ext cx="992834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992834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28731" y="1322042"/>
        <a:ext cx="49641" cy="49641"/>
      </dsp:txXfrm>
    </dsp:sp>
    <dsp:sp modelId="{175191FE-DCD3-4CC2-906C-D5F1015C2B9A}">
      <dsp:nvSpPr>
        <dsp:cNvPr id="0" name=""/>
        <dsp:cNvSpPr/>
      </dsp:nvSpPr>
      <dsp:spPr>
        <a:xfrm>
          <a:off x="1462407" y="635450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650743"/>
        <a:ext cx="1013689" cy="491551"/>
      </dsp:txXfrm>
    </dsp:sp>
    <dsp:sp modelId="{4FE08900-CEF5-473F-AAB7-B5F42C757AF3}">
      <dsp:nvSpPr>
        <dsp:cNvPr id="0" name=""/>
        <dsp:cNvSpPr/>
      </dsp:nvSpPr>
      <dsp:spPr>
        <a:xfrm rot="18289469">
          <a:off x="2349809" y="583216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578003"/>
        <a:ext cx="36572" cy="36572"/>
      </dsp:txXfrm>
    </dsp:sp>
    <dsp:sp modelId="{31525A8D-CA3A-454B-B5EB-A0D0D74C8086}">
      <dsp:nvSpPr>
        <dsp:cNvPr id="0" name=""/>
        <dsp:cNvSpPr/>
      </dsp:nvSpPr>
      <dsp:spPr>
        <a:xfrm>
          <a:off x="2924393" y="34992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50285"/>
        <a:ext cx="1013689" cy="491551"/>
      </dsp:txXfrm>
    </dsp:sp>
    <dsp:sp modelId="{DF043FDD-F767-47D6-BF54-39C6C2DFBC7E}">
      <dsp:nvSpPr>
        <dsp:cNvPr id="0" name=""/>
        <dsp:cNvSpPr/>
      </dsp:nvSpPr>
      <dsp:spPr>
        <a:xfrm>
          <a:off x="2506683" y="883445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886076"/>
        <a:ext cx="20885" cy="20885"/>
      </dsp:txXfrm>
    </dsp:sp>
    <dsp:sp modelId="{BE0FF9D0-9F27-450D-BF1B-68D626CA4592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650743"/>
        <a:ext cx="1013689" cy="491551"/>
      </dsp:txXfrm>
    </dsp:sp>
    <dsp:sp modelId="{108BC337-0A86-49FF-9596-16274125EF3C}">
      <dsp:nvSpPr>
        <dsp:cNvPr id="0" name=""/>
        <dsp:cNvSpPr/>
      </dsp:nvSpPr>
      <dsp:spPr>
        <a:xfrm rot="3310531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21F378A9-A7BA-4E58-B777-480516CF3B7D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251202"/>
        <a:ext cx="1013689" cy="491551"/>
      </dsp:txXfrm>
    </dsp:sp>
    <dsp:sp modelId="{568541CE-0916-48EC-8641-EE7F4DF4C206}">
      <dsp:nvSpPr>
        <dsp:cNvPr id="0" name=""/>
        <dsp:cNvSpPr/>
      </dsp:nvSpPr>
      <dsp:spPr>
        <a:xfrm rot="3907178">
          <a:off x="757135" y="2234477"/>
          <a:ext cx="992834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992834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28731" y="2222730"/>
        <a:ext cx="49641" cy="49641"/>
      </dsp:txXfrm>
    </dsp:sp>
    <dsp:sp modelId="{813E6BB1-BB94-4A9C-BCE9-DC865CD2B14A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A6AD739-6174-4E7A-AE36-CA1F1163D355}">
      <dsp:nvSpPr>
        <dsp:cNvPr id="0" name=""/>
        <dsp:cNvSpPr/>
      </dsp:nvSpPr>
      <dsp:spPr>
        <a:xfrm rot="18289469">
          <a:off x="2349809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2379379"/>
        <a:ext cx="36572" cy="36572"/>
      </dsp:txXfrm>
    </dsp:sp>
    <dsp:sp modelId="{411EEBF7-2236-465C-9938-A5BCEDE1BD9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v.1</a:t>
          </a:r>
        </a:p>
      </dsp:txBody>
      <dsp:txXfrm>
        <a:off x="2939686" y="1851660"/>
        <a:ext cx="1013689" cy="491551"/>
      </dsp:txXfrm>
    </dsp:sp>
    <dsp:sp modelId="{E2B9DC6E-30A2-42C1-BA45-B7C1BACD236C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16C83958-0FDC-4286-9245-014DDA2294A9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v.2</a:t>
          </a:r>
        </a:p>
      </dsp:txBody>
      <dsp:txXfrm>
        <a:off x="2939686" y="2452119"/>
        <a:ext cx="1013689" cy="491551"/>
      </dsp:txXfrm>
    </dsp:sp>
    <dsp:sp modelId="{F7A086CE-36BD-4ED8-9649-7E190294FC09}">
      <dsp:nvSpPr>
        <dsp:cNvPr id="0" name=""/>
        <dsp:cNvSpPr/>
      </dsp:nvSpPr>
      <dsp:spPr>
        <a:xfrm rot="3310531">
          <a:off x="2349809" y="2985050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2979838"/>
        <a:ext cx="36572" cy="36572"/>
      </dsp:txXfrm>
    </dsp:sp>
    <dsp:sp modelId="{E3B66195-0D73-4431-A8F2-F2F0D2D1FF96}">
      <dsp:nvSpPr>
        <dsp:cNvPr id="0" name=""/>
        <dsp:cNvSpPr/>
      </dsp:nvSpPr>
      <dsp:spPr>
        <a:xfrm>
          <a:off x="2924393" y="3037285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v.3..n</a:t>
          </a:r>
        </a:p>
      </dsp:txBody>
      <dsp:txXfrm>
        <a:off x="2939686" y="3052578"/>
        <a:ext cx="1013689" cy="4915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C6509-5193-468E-B2B1-1EE69DF65AF4}">
      <dsp:nvSpPr>
        <dsp:cNvPr id="0" name=""/>
        <dsp:cNvSpPr/>
      </dsp:nvSpPr>
      <dsp:spPr>
        <a:xfrm>
          <a:off x="421" y="1836367"/>
          <a:ext cx="1044275" cy="522137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/>
            <a:t>Main, Trunk, Origin,</a:t>
          </a:r>
          <a:br>
            <a:rPr lang="en-US" sz="1000" kern="1200"/>
          </a:br>
          <a:r>
            <a:rPr lang="en-US" sz="1000" i="1" kern="1200"/>
            <a:t>$/TeamProject/</a:t>
          </a:r>
          <a:endParaRPr lang="en-US" sz="1000" kern="1200"/>
        </a:p>
      </dsp:txBody>
      <dsp:txXfrm>
        <a:off x="15714" y="1851660"/>
        <a:ext cx="1013689" cy="491551"/>
      </dsp:txXfrm>
    </dsp:sp>
    <dsp:sp modelId="{C1F5AD34-2EB6-4633-841B-FA5BFD084B31}">
      <dsp:nvSpPr>
        <dsp:cNvPr id="0" name=""/>
        <dsp:cNvSpPr/>
      </dsp:nvSpPr>
      <dsp:spPr>
        <a:xfrm rot="18289469">
          <a:off x="887822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1778921"/>
        <a:ext cx="36572" cy="36572"/>
      </dsp:txXfrm>
    </dsp:sp>
    <dsp:sp modelId="{512C3B66-54DC-4009-970A-E56444526FAB}">
      <dsp:nvSpPr>
        <dsp:cNvPr id="0" name=""/>
        <dsp:cNvSpPr/>
      </dsp:nvSpPr>
      <dsp:spPr>
        <a:xfrm>
          <a:off x="1462407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Dev</a:t>
          </a:r>
        </a:p>
      </dsp:txBody>
      <dsp:txXfrm>
        <a:off x="1477700" y="1251202"/>
        <a:ext cx="1013689" cy="491551"/>
      </dsp:txXfrm>
    </dsp:sp>
    <dsp:sp modelId="{E6540E2D-58F3-44A8-A480-AF8D4BFCCE7B}">
      <dsp:nvSpPr>
        <dsp:cNvPr id="0" name=""/>
        <dsp:cNvSpPr/>
      </dsp:nvSpPr>
      <dsp:spPr>
        <a:xfrm rot="18289469">
          <a:off x="2349809" y="1183675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178462"/>
        <a:ext cx="36572" cy="36572"/>
      </dsp:txXfrm>
    </dsp:sp>
    <dsp:sp modelId="{463B6BA1-8D31-4B52-8B21-BC0227154873}">
      <dsp:nvSpPr>
        <dsp:cNvPr id="0" name=""/>
        <dsp:cNvSpPr/>
      </dsp:nvSpPr>
      <dsp:spPr>
        <a:xfrm>
          <a:off x="2924393" y="635450"/>
          <a:ext cx="1044275" cy="522137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Feature-x</a:t>
          </a:r>
        </a:p>
      </dsp:txBody>
      <dsp:txXfrm>
        <a:off x="2939686" y="650743"/>
        <a:ext cx="1013689" cy="491551"/>
      </dsp:txXfrm>
    </dsp:sp>
    <dsp:sp modelId="{FC156C08-215F-47FB-8535-962BE9A96207}">
      <dsp:nvSpPr>
        <dsp:cNvPr id="0" name=""/>
        <dsp:cNvSpPr/>
      </dsp:nvSpPr>
      <dsp:spPr>
        <a:xfrm>
          <a:off x="2506683" y="1483904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1486535"/>
        <a:ext cx="20885" cy="20885"/>
      </dsp:txXfrm>
    </dsp:sp>
    <dsp:sp modelId="{6F753EB6-284B-43CF-A3D3-4A42B23CCF67}">
      <dsp:nvSpPr>
        <dsp:cNvPr id="0" name=""/>
        <dsp:cNvSpPr/>
      </dsp:nvSpPr>
      <dsp:spPr>
        <a:xfrm>
          <a:off x="2924393" y="1235909"/>
          <a:ext cx="1044275" cy="522137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Feature-y</a:t>
          </a:r>
        </a:p>
      </dsp:txBody>
      <dsp:txXfrm>
        <a:off x="2939686" y="1251202"/>
        <a:ext cx="1013689" cy="491551"/>
      </dsp:txXfrm>
    </dsp:sp>
    <dsp:sp modelId="{9380C1E2-3833-4C72-B42F-50D056B2A9BE}">
      <dsp:nvSpPr>
        <dsp:cNvPr id="0" name=""/>
        <dsp:cNvSpPr/>
      </dsp:nvSpPr>
      <dsp:spPr>
        <a:xfrm rot="3310531">
          <a:off x="2349809" y="1784133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697252" y="1778921"/>
        <a:ext cx="36572" cy="36572"/>
      </dsp:txXfrm>
    </dsp:sp>
    <dsp:sp modelId="{7F895327-1F93-4E0C-9AB1-025FC407F2CC}">
      <dsp:nvSpPr>
        <dsp:cNvPr id="0" name=""/>
        <dsp:cNvSpPr/>
      </dsp:nvSpPr>
      <dsp:spPr>
        <a:xfrm>
          <a:off x="2924393" y="1836367"/>
          <a:ext cx="1044275" cy="522137"/>
        </a:xfrm>
        <a:prstGeom prst="roundRect">
          <a:avLst>
            <a:gd name="adj" fmla="val 10000"/>
          </a:avLst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Feature-z</a:t>
          </a:r>
        </a:p>
      </dsp:txBody>
      <dsp:txXfrm>
        <a:off x="2939686" y="1851660"/>
        <a:ext cx="1013689" cy="491551"/>
      </dsp:txXfrm>
    </dsp:sp>
    <dsp:sp modelId="{CD41342B-7426-4507-9973-66B240A7C382}">
      <dsp:nvSpPr>
        <dsp:cNvPr id="0" name=""/>
        <dsp:cNvSpPr/>
      </dsp:nvSpPr>
      <dsp:spPr>
        <a:xfrm rot="3310531">
          <a:off x="887822" y="2384592"/>
          <a:ext cx="731459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731459" y="1307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1235265" y="2379379"/>
        <a:ext cx="36572" cy="36572"/>
      </dsp:txXfrm>
    </dsp:sp>
    <dsp:sp modelId="{A9024ED4-2763-4F90-9EA7-FF0EE626A3C6}">
      <dsp:nvSpPr>
        <dsp:cNvPr id="0" name=""/>
        <dsp:cNvSpPr/>
      </dsp:nvSpPr>
      <dsp:spPr>
        <a:xfrm>
          <a:off x="1462407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Releases</a:t>
          </a:r>
        </a:p>
      </dsp:txBody>
      <dsp:txXfrm>
        <a:off x="1477700" y="2452119"/>
        <a:ext cx="1013689" cy="491551"/>
      </dsp:txXfrm>
    </dsp:sp>
    <dsp:sp modelId="{E28DD14B-0CF3-4C5D-BD46-E411A1F8DA36}">
      <dsp:nvSpPr>
        <dsp:cNvPr id="0" name=""/>
        <dsp:cNvSpPr/>
      </dsp:nvSpPr>
      <dsp:spPr>
        <a:xfrm>
          <a:off x="2506683" y="2684821"/>
          <a:ext cx="417710" cy="26147"/>
        </a:xfrm>
        <a:custGeom>
          <a:avLst/>
          <a:gdLst/>
          <a:ahLst/>
          <a:cxnLst/>
          <a:rect l="0" t="0" r="0" b="0"/>
          <a:pathLst>
            <a:path>
              <a:moveTo>
                <a:pt x="0" y="13073"/>
              </a:moveTo>
              <a:lnTo>
                <a:pt x="417710" y="1307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2705095" y="2687452"/>
        <a:ext cx="20885" cy="20885"/>
      </dsp:txXfrm>
    </dsp:sp>
    <dsp:sp modelId="{BD3ABBAB-B082-47E7-B647-2C9B39C8CE0D}">
      <dsp:nvSpPr>
        <dsp:cNvPr id="0" name=""/>
        <dsp:cNvSpPr/>
      </dsp:nvSpPr>
      <dsp:spPr>
        <a:xfrm>
          <a:off x="2924393" y="2436826"/>
          <a:ext cx="1044275" cy="522137"/>
        </a:xfrm>
        <a:prstGeom prst="roundRect">
          <a:avLst>
            <a:gd name="adj" fmla="val 10000"/>
          </a:avLst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v.*</a:t>
          </a:r>
        </a:p>
      </dsp:txBody>
      <dsp:txXfrm>
        <a:off x="2939686" y="2452119"/>
        <a:ext cx="1013689" cy="4915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57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z="1300" b="1" dirty="0">
                <a:latin typeface="Arial" pitchFamily="34" charset="0"/>
                <a:cs typeface="Arial" pitchFamily="34" charset="0"/>
              </a:rPr>
              <a:t>Visual Studio Live! Las Vegas 2016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55626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9443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ECFD-0169-4599-A79A-8C44AB4A932C}" type="datetimeFigureOut">
              <a:rPr lang="en-US" smtClean="0"/>
              <a:pPr/>
              <a:t>10/10/18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326DE0-BACA-4EA0-B73F-CC7DC1D7F4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638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326DE0-BACA-4EA0-B73F-CC7DC1D7F4A1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26793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326DE0-BACA-4EA0-B73F-CC7DC1D7F4A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994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2329266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451021"/>
            <a:ext cx="6858000" cy="492329"/>
          </a:xfr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84754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046575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Just some text (white background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181324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ext Chu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03848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Content Placeholder 10"/>
          <p:cNvSpPr>
            <a:spLocks noGrp="1"/>
          </p:cNvSpPr>
          <p:nvPr>
            <p:ph sz="quarter" idx="11" hasCustomPrompt="1"/>
          </p:nvPr>
        </p:nvSpPr>
        <p:spPr>
          <a:xfrm>
            <a:off x="3282240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9" name="Content Placeholder 10"/>
          <p:cNvSpPr>
            <a:spLocks noGrp="1"/>
          </p:cNvSpPr>
          <p:nvPr>
            <p:ph sz="quarter" idx="10" hasCustomPrompt="1"/>
          </p:nvPr>
        </p:nvSpPr>
        <p:spPr>
          <a:xfrm>
            <a:off x="526001" y="1633938"/>
            <a:ext cx="2571750" cy="2622550"/>
          </a:xfrm>
          <a:solidFill>
            <a:schemeClr val="bg2"/>
          </a:solidFill>
        </p:spPr>
        <p:txBody>
          <a:bodyPr lIns="274320" tIns="274320" rIns="274320" bIns="274320" anchor="ctr">
            <a:normAutofit/>
          </a:bodyPr>
          <a:lstStyle>
            <a:lvl1pPr marL="0" indent="0" algn="ctr">
              <a:buNone/>
              <a:defRPr sz="18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1653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152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ith fa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 userDrawn="1"/>
        </p:nvCxnSpPr>
        <p:spPr>
          <a:xfrm>
            <a:off x="4572000" y="1321594"/>
            <a:ext cx="0" cy="348410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29889" y="1321593"/>
            <a:ext cx="3864312" cy="328613"/>
          </a:xfrm>
        </p:spPr>
        <p:txBody>
          <a:bodyPr/>
          <a:lstStyle>
            <a:lvl1pPr algn="r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one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29889" y="1821657"/>
            <a:ext cx="3864313" cy="2984046"/>
          </a:xfrm>
        </p:spPr>
        <p:txBody>
          <a:bodyPr/>
          <a:lstStyle>
            <a:lvl1pPr marL="0" indent="0" algn="r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6" hasCustomPrompt="1"/>
          </p:nvPr>
        </p:nvSpPr>
        <p:spPr>
          <a:xfrm>
            <a:off x="4749800" y="1321593"/>
            <a:ext cx="3864316" cy="328613"/>
          </a:xfrm>
        </p:spPr>
        <p:txBody>
          <a:bodyPr/>
          <a:lstStyle>
            <a:lvl1pPr algn="l">
              <a:defRPr baseline="0">
                <a:solidFill>
                  <a:srgbClr val="595959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Compare item two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49799" y="1821657"/>
            <a:ext cx="3864317" cy="2984046"/>
          </a:xfrm>
        </p:spPr>
        <p:txBody>
          <a:bodyPr/>
          <a:lstStyle>
            <a:lvl1pPr marL="0" indent="0" algn="l">
              <a:lnSpc>
                <a:spcPct val="90000"/>
              </a:lnSpc>
              <a:buNone/>
              <a:defRPr sz="1500" b="0" i="0"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1pPr>
          </a:lstStyle>
          <a:p>
            <a:pPr lvl="0"/>
            <a:r>
              <a:rPr lang="en-US" dirty="0"/>
              <a:t>Click to add text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529889" y="441294"/>
            <a:ext cx="8084228" cy="327848"/>
          </a:xfrm>
          <a:prstGeom prst="rect">
            <a:avLst/>
          </a:prstGeom>
        </p:spPr>
        <p:txBody>
          <a:bodyPr vert="horz" lIns="0" tIns="43960" rIns="87919" bIns="43960" rtlCol="0" anchor="t" anchorCtr="0">
            <a:noAutofit/>
          </a:bodyPr>
          <a:lstStyle>
            <a:lvl1pPr algn="ctr">
              <a:defRPr baseline="0">
                <a:latin typeface="+mj-lt"/>
              </a:defRPr>
            </a:lvl1pPr>
          </a:lstStyle>
          <a:p>
            <a:r>
              <a:rPr lang="en-US" dirty="0"/>
              <a:t>Click to Add Slide Title in </a:t>
            </a:r>
            <a:r>
              <a:rPr lang="en-US" dirty="0" err="1"/>
              <a:t>Titlecase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466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5397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21910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5356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49086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85706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ust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1435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5476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8881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4"/>
            <a:ext cx="7886700" cy="273844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1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705980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Just som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851376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ust some wo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47672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4767263"/>
            <a:ext cx="78867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4629150"/>
            <a:ext cx="407194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63859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53398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635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3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4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9581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  <p:bldP spid="5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6"/>
                        </p:tgtEl>
                        <p:attrNameLst>
                          <p:attrName>ppt_c</p:attrName>
                        </p:attrNameLst>
                      </p:cBhvr>
                      <p:to>
                        <a:srgbClr val="808080"/>
                      </p:to>
                    </p:animClr>
                  </p:sub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Not Anima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25798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09164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76" y="1705916"/>
            <a:ext cx="7886700" cy="1571450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B6D188-0BBE-42D3-81E1-E276562B7222}"/>
              </a:ext>
            </a:extLst>
          </p:cNvPr>
          <p:cNvSpPr/>
          <p:nvPr userDrawn="1"/>
        </p:nvSpPr>
        <p:spPr>
          <a:xfrm>
            <a:off x="0" y="1702438"/>
            <a:ext cx="158527" cy="1574928"/>
          </a:xfrm>
          <a:prstGeom prst="rect">
            <a:avLst/>
          </a:prstGeom>
          <a:solidFill>
            <a:srgbClr val="0072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25491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Image |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3778024" y="320028"/>
            <a:ext cx="5082266" cy="4492819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2100" baseline="0">
                <a:solidFill>
                  <a:schemeClr val="tx1"/>
                </a:solidFill>
                <a:latin typeface="+mn-lt"/>
              </a:defRPr>
            </a:lvl1pPr>
            <a:lvl2pPr algn="l">
              <a:defRPr sz="18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2pPr>
            <a:lvl3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3pPr>
            <a:lvl4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4pPr>
            <a:lvl5pPr algn="l">
              <a:defRPr sz="1500" b="0" i="0" baseline="0">
                <a:solidFill>
                  <a:schemeClr val="tx1"/>
                </a:solidFill>
                <a:latin typeface="+mn-lt"/>
                <a:ea typeface="Gotham Book" panose="02000604040000020004" pitchFamily="50" charset="0"/>
                <a:cs typeface="Gotham Book" panose="02000604040000020004" pitchFamily="50" charset="0"/>
              </a:defRPr>
            </a:lvl5pPr>
            <a:lvl6pPr marL="1070372" indent="0">
              <a:buNone/>
              <a:defRPr>
                <a:solidFill>
                  <a:schemeClr val="accent1"/>
                </a:solidFill>
              </a:defRPr>
            </a:lvl6pPr>
            <a:lvl7pPr>
              <a:defRPr>
                <a:solidFill>
                  <a:schemeClr val="accent1"/>
                </a:solidFill>
              </a:defRPr>
            </a:lvl7pPr>
            <a:lvl8pPr>
              <a:defRPr>
                <a:solidFill>
                  <a:schemeClr val="accent1"/>
                </a:solidFill>
              </a:defRPr>
            </a:lvl8pPr>
            <a:lvl9pPr marL="1714500" indent="0">
              <a:buNone/>
              <a:defRPr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Click to add longer text 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438525" y="320028"/>
            <a:ext cx="0" cy="4492819"/>
          </a:xfrm>
          <a:prstGeom prst="line">
            <a:avLst/>
          </a:prstGeom>
          <a:ln>
            <a:solidFill>
              <a:srgbClr val="0072BC"/>
            </a:solidFill>
            <a:headEnd type="none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/>
          <p:cNvSpPr>
            <a:spLocks noGrp="1"/>
          </p:cNvSpPr>
          <p:nvPr>
            <p:ph sz="quarter" idx="14" hasCustomPrompt="1"/>
          </p:nvPr>
        </p:nvSpPr>
        <p:spPr>
          <a:xfrm>
            <a:off x="269111" y="1199178"/>
            <a:ext cx="2829917" cy="2734519"/>
          </a:xfrm>
        </p:spPr>
        <p:txBody>
          <a:bodyPr anchor="ctr"/>
          <a:lstStyle>
            <a:lvl1pPr algn="r">
              <a:lnSpc>
                <a:spcPct val="100000"/>
              </a:lnSpc>
              <a:defRPr sz="2700" b="0" i="0">
                <a:latin typeface="+mj-lt"/>
                <a:ea typeface="Gotham Rounded Light" charset="0"/>
                <a:cs typeface="Gotham Rounded Light" charset="0"/>
              </a:defRPr>
            </a:lvl1pPr>
          </a:lstStyle>
          <a:p>
            <a:pPr lvl="0"/>
            <a:r>
              <a:rPr lang="en-US" dirty="0"/>
              <a:t>Click to Add Title or Click Icon to Add Graphic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1097281" y="0"/>
            <a:ext cx="1097281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050" b="0" dirty="0">
                <a:latin typeface="Gotham Medium" panose="02000604030000020004" pitchFamily="50" charset="0"/>
              </a:rPr>
              <a:t>This slide is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preset</a:t>
            </a:r>
            <a:r>
              <a:rPr lang="en-US" sz="1050" b="0" dirty="0">
                <a:solidFill>
                  <a:schemeClr val="accent1"/>
                </a:solidFill>
                <a:latin typeface="Gotham Medium" panose="02000604030000020004" pitchFamily="50" charset="0"/>
              </a:rPr>
              <a:t> </a:t>
            </a:r>
            <a:r>
              <a:rPr lang="en-US" sz="1050" b="0" dirty="0">
                <a:latin typeface="Gotham Medium" panose="02000604030000020004" pitchFamily="50" charset="0"/>
              </a:rPr>
              <a:t>with </a:t>
            </a:r>
            <a:r>
              <a:rPr lang="en-US" sz="1050" b="1" dirty="0">
                <a:solidFill>
                  <a:schemeClr val="accent1"/>
                </a:solidFill>
                <a:latin typeface="Gotham Medium" panose="02000604030000020004" pitchFamily="50" charset="0"/>
              </a:rPr>
              <a:t>animations</a:t>
            </a:r>
          </a:p>
        </p:txBody>
      </p:sp>
    </p:spTree>
    <p:extLst>
      <p:ext uri="{BB962C8B-B14F-4D97-AF65-F5344CB8AC3E}">
        <p14:creationId xmlns:p14="http://schemas.microsoft.com/office/powerpoint/2010/main" val="330174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rgbClr val="969696"/>
                      </p:to>
                    </p:animClr>
                  </p:subTnLst>
                </p:cTn>
              </p:par>
            </p:tnLst>
          </p:tmpl>
          <p:tmpl lvl="6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7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8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17"/>
                        </p:tgtEl>
                        <p:attrNameLst>
                          <p:attrName>ppt_c</p:attrName>
                        </p:attrNameLst>
                      </p:cBhvr>
                      <p:to>
                        <a:schemeClr val="tx2"/>
                      </p:to>
                    </p:animClr>
                  </p:subTnLst>
                </p:cTn>
              </p:par>
            </p:tnLst>
          </p:tmpl>
          <p:tmpl lvl="9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2" descr="bdcLogoMark"/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auto">
          <a:xfrm>
            <a:off x="77328" y="4740651"/>
            <a:ext cx="305396" cy="32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382724" y="4785968"/>
            <a:ext cx="190468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@benday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 |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www.benday.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com</a:t>
            </a:r>
          </a:p>
        </p:txBody>
      </p:sp>
    </p:spTree>
    <p:extLst>
      <p:ext uri="{BB962C8B-B14F-4D97-AF65-F5344CB8AC3E}">
        <p14:creationId xmlns:p14="http://schemas.microsoft.com/office/powerpoint/2010/main" val="413105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9" r:id="rId20"/>
    <p:sldLayoutId id="2147483780" r:id="rId21"/>
    <p:sldLayoutId id="2147483747" r:id="rId2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90000"/>
        </a:lnSpc>
        <a:spcBef>
          <a:spcPts val="750"/>
        </a:spcBef>
        <a:buFontTx/>
        <a:buNone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Segoe UI" panose="020B0502040204020203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022725" y="2571750"/>
            <a:ext cx="3987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5923" tIns="42962" rIns="85923" bIns="42962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DDA841"/>
                </a:solidFill>
                <a:effectLst/>
                <a:uLnTx/>
                <a:uFillTx/>
                <a:latin typeface="Arial" charset="0"/>
                <a:cs typeface="+mn-cs"/>
              </a:rPr>
              <a:t>Benjamin Day</a:t>
            </a: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kern="0" dirty="0">
                <a:solidFill>
                  <a:srgbClr val="DDA841"/>
                </a:solidFill>
                <a:latin typeface="Arial" charset="0"/>
              </a:rPr>
              <a:t>www.benday.com</a:t>
            </a:r>
            <a:br>
              <a:rPr lang="en-US" sz="3200" b="1" kern="0" dirty="0">
                <a:solidFill>
                  <a:srgbClr val="DDA841"/>
                </a:solidFill>
                <a:latin typeface="Arial" charset="0"/>
              </a:rPr>
            </a:br>
            <a:r>
              <a:rPr lang="en-US" sz="3200" b="1" kern="0" dirty="0">
                <a:solidFill>
                  <a:srgbClr val="DDA841"/>
                </a:solidFill>
                <a:latin typeface="Arial" charset="0"/>
              </a:rPr>
              <a:t>@benday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imes New Roman" pitchFamily="28" charset="0"/>
              <a:cs typeface="+mn-cs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410077" y="3982819"/>
            <a:ext cx="366712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Lucida Console" pitchFamily="49" charset="0"/>
                <a:cs typeface="Arial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DDA841"/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81000" y="1289050"/>
            <a:ext cx="762000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292100"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0379" tIns="44448" rIns="90379" bIns="44448" numCol="1" anchor="ctr" anchorCtr="0" compatLnSpc="1">
            <a:prstTxWarp prst="textNoShape">
              <a:avLst/>
            </a:prstTxWarp>
          </a:bodyPr>
          <a:lstStyle>
            <a:lvl1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2pPr>
            <a:lvl3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3pPr>
            <a:lvl4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4pPr>
            <a:lvl5pPr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5pPr>
            <a:lvl6pPr marL="4572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6pPr>
            <a:lvl7pPr marL="9144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7pPr>
            <a:lvl8pPr marL="13716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8pPr>
            <a:lvl9pPr marL="1828800" algn="l" defTabSz="896938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00B0EB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28" charset="0"/>
              </a:defRPr>
            </a:lvl9pPr>
          </a:lstStyle>
          <a:p>
            <a:pPr lvl="0" algn="r">
              <a:lnSpc>
                <a:spcPct val="80000"/>
              </a:lnSpc>
              <a:defRPr/>
            </a:pPr>
            <a:r>
              <a:rPr lang="en-US" sz="4400" b="1" kern="0" dirty="0">
                <a:solidFill>
                  <a:srgbClr val="FEE5BC"/>
                </a:solidFill>
                <a:effectLst/>
              </a:rPr>
              <a:t>Get Good at DevOps:</a:t>
            </a:r>
            <a:br>
              <a:rPr lang="en-US" sz="4400" b="1" kern="0" dirty="0">
                <a:solidFill>
                  <a:srgbClr val="FEE5BC"/>
                </a:solidFill>
                <a:effectLst/>
              </a:rPr>
            </a:br>
            <a:r>
              <a:rPr lang="en-US" sz="4400" b="1" kern="0" dirty="0">
                <a:solidFill>
                  <a:srgbClr val="FEE5BC"/>
                </a:solidFill>
                <a:effectLst/>
              </a:rPr>
              <a:t>Feature Flag Deployments with ASP.NET, </a:t>
            </a:r>
            <a:r>
              <a:rPr lang="en-US" sz="4400" b="1" kern="0" dirty="0" err="1">
                <a:solidFill>
                  <a:srgbClr val="FEE5BC"/>
                </a:solidFill>
                <a:effectLst/>
              </a:rPr>
              <a:t>WebAPI</a:t>
            </a:r>
            <a:r>
              <a:rPr lang="en-US" sz="4400" b="1" kern="0" dirty="0">
                <a:solidFill>
                  <a:srgbClr val="FEE5BC"/>
                </a:solidFill>
                <a:effectLst/>
              </a:rPr>
              <a:t>, &amp; JavaScript</a:t>
            </a:r>
          </a:p>
        </p:txBody>
      </p:sp>
      <p:pic>
        <p:nvPicPr>
          <p:cNvPr id="5" name="Picture 4" descr="MVPLogo_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77200" y="2758786"/>
            <a:ext cx="7143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93768046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you get a feature into production?</a:t>
            </a:r>
          </a:p>
        </p:txBody>
      </p:sp>
    </p:spTree>
    <p:extLst>
      <p:ext uri="{BB962C8B-B14F-4D97-AF65-F5344CB8AC3E}">
        <p14:creationId xmlns:p14="http://schemas.microsoft.com/office/powerpoint/2010/main" val="1286538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&amp; Merging</a:t>
            </a:r>
          </a:p>
        </p:txBody>
      </p:sp>
    </p:spTree>
    <p:extLst>
      <p:ext uri="{BB962C8B-B14F-4D97-AF65-F5344CB8AC3E}">
        <p14:creationId xmlns:p14="http://schemas.microsoft.com/office/powerpoint/2010/main" val="631921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Branching lets you work on </a:t>
            </a:r>
            <a:br>
              <a:rPr lang="en-US" dirty="0"/>
            </a:br>
            <a:r>
              <a:rPr lang="en-US" dirty="0"/>
              <a:t>similar, related code in isolation</a:t>
            </a:r>
            <a:br>
              <a:rPr lang="en-US" dirty="0"/>
            </a:br>
            <a:r>
              <a:rPr lang="en-US" dirty="0"/>
              <a:t>at the same time.</a:t>
            </a:r>
          </a:p>
        </p:txBody>
      </p:sp>
    </p:spTree>
    <p:extLst>
      <p:ext uri="{BB962C8B-B14F-4D97-AF65-F5344CB8AC3E}">
        <p14:creationId xmlns:p14="http://schemas.microsoft.com/office/powerpoint/2010/main" val="41017850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05494DE-B078-4D87-BB01-C84320618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493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0576B0-CD8C-4661-95C8-A9F2CE7CD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0784" y="-2493"/>
            <a:ext cx="3543216" cy="5145993"/>
          </a:xfrm>
          <a:prstGeom prst="rect">
            <a:avLst/>
          </a:prstGeom>
          <a:solidFill>
            <a:srgbClr val="000000">
              <a:alpha val="8039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3FF60E2B-3919-423C-B1FF-56CDE66811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00784" y="0"/>
            <a:ext cx="3239281" cy="5143500"/>
          </a:xfrm>
          <a:custGeom>
            <a:avLst/>
            <a:gdLst>
              <a:gd name="connsiteX0" fmla="*/ 0 w 4319042"/>
              <a:gd name="connsiteY0" fmla="*/ 0 h 6858000"/>
              <a:gd name="connsiteX1" fmla="*/ 1142888 w 4319042"/>
              <a:gd name="connsiteY1" fmla="*/ 0 h 6858000"/>
              <a:gd name="connsiteX2" fmla="*/ 4319042 w 4319042"/>
              <a:gd name="connsiteY2" fmla="*/ 6858000 h 6858000"/>
              <a:gd name="connsiteX3" fmla="*/ 0 w 431904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19042" h="6858000">
                <a:moveTo>
                  <a:pt x="0" y="0"/>
                </a:moveTo>
                <a:lnTo>
                  <a:pt x="1142888" y="0"/>
                </a:lnTo>
                <a:lnTo>
                  <a:pt x="431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>
              <a:alpha val="3490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66912" y="841772"/>
            <a:ext cx="2481098" cy="17907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“So, I can go nuts and create </a:t>
            </a:r>
            <a:b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250 zillion branches</a:t>
            </a:r>
            <a:b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 it’s a good idea?”</a:t>
            </a:r>
          </a:p>
        </p:txBody>
      </p:sp>
      <p:pic>
        <p:nvPicPr>
          <p:cNvPr id="8" name="Picture Placeholder 3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8" r="2498"/>
          <a:stretch/>
        </p:blipFill>
        <p:spPr>
          <a:xfrm>
            <a:off x="482600" y="807103"/>
            <a:ext cx="4705722" cy="3529292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C32BF4-1EEF-4B87-9DD7-F6BB4137C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429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No.  </a:t>
            </a:r>
          </a:p>
        </p:txBody>
      </p:sp>
    </p:spTree>
    <p:extLst>
      <p:ext uri="{BB962C8B-B14F-4D97-AF65-F5344CB8AC3E}">
        <p14:creationId xmlns:p14="http://schemas.microsoft.com/office/powerpoint/2010/main" val="4086996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 b="304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616465" y="1708209"/>
            <a:ext cx="3527535" cy="3435291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515" y="2423948"/>
            <a:ext cx="2889031" cy="13755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/>
            <a:r>
              <a:rPr lang="en-US" sz="3000"/>
              <a:t>A branch is an integration credit card. 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110248" y="3842844"/>
            <a:ext cx="701565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3411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 b="304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515" y="2423948"/>
            <a:ext cx="2889031" cy="13755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000" dirty="0">
                <a:solidFill>
                  <a:schemeClr val="bg1"/>
                </a:solidFill>
              </a:rPr>
              <a:t>For every branch, there’s a merge.</a:t>
            </a:r>
          </a:p>
        </p:txBody>
      </p:sp>
    </p:spTree>
    <p:extLst>
      <p:ext uri="{BB962C8B-B14F-4D97-AF65-F5344CB8AC3E}">
        <p14:creationId xmlns:p14="http://schemas.microsoft.com/office/powerpoint/2010/main" val="17923820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 b="304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515" y="2423948"/>
            <a:ext cx="2889031" cy="13755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000" dirty="0">
                <a:solidFill>
                  <a:schemeClr val="bg1"/>
                </a:solidFill>
              </a:rPr>
              <a:t>Merging can be expensive and painful.</a:t>
            </a:r>
          </a:p>
        </p:txBody>
      </p:sp>
    </p:spTree>
    <p:extLst>
      <p:ext uri="{BB962C8B-B14F-4D97-AF65-F5344CB8AC3E}">
        <p14:creationId xmlns:p14="http://schemas.microsoft.com/office/powerpoint/2010/main" val="3068936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3" b="304"/>
          <a:stretch/>
        </p:blipFill>
        <p:spPr>
          <a:xfrm>
            <a:off x="20" y="10"/>
            <a:ext cx="9143980" cy="51434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6515" y="2423948"/>
            <a:ext cx="2889031" cy="1375542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2300" dirty="0">
                <a:solidFill>
                  <a:schemeClr val="bg1"/>
                </a:solidFill>
              </a:rPr>
              <a:t>Until everything’s integrated, </a:t>
            </a:r>
            <a:br>
              <a:rPr lang="en-US" sz="2300" dirty="0">
                <a:solidFill>
                  <a:schemeClr val="bg1"/>
                </a:solidFill>
              </a:rPr>
            </a:br>
            <a:r>
              <a:rPr lang="en-US" sz="2300" dirty="0">
                <a:solidFill>
                  <a:schemeClr val="bg1"/>
                </a:solidFill>
              </a:rPr>
              <a:t>it’s </a:t>
            </a:r>
            <a:r>
              <a:rPr lang="en-US" sz="2300" i="1" dirty="0">
                <a:solidFill>
                  <a:schemeClr val="bg1"/>
                </a:solidFill>
              </a:rPr>
              <a:t>definitely</a:t>
            </a:r>
            <a:r>
              <a:rPr lang="en-US" sz="2300" dirty="0">
                <a:solidFill>
                  <a:schemeClr val="bg1"/>
                </a:solidFill>
              </a:rPr>
              <a:t> not done.</a:t>
            </a:r>
          </a:p>
        </p:txBody>
      </p:sp>
    </p:spTree>
    <p:extLst>
      <p:ext uri="{BB962C8B-B14F-4D97-AF65-F5344CB8AC3E}">
        <p14:creationId xmlns:p14="http://schemas.microsoft.com/office/powerpoint/2010/main" val="14430258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Keep it simple.</a:t>
            </a:r>
          </a:p>
        </p:txBody>
      </p:sp>
    </p:spTree>
    <p:extLst>
      <p:ext uri="{BB962C8B-B14F-4D97-AF65-F5344CB8AC3E}">
        <p14:creationId xmlns:p14="http://schemas.microsoft.com/office/powerpoint/2010/main" val="10114554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Benjamin 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989489" cy="326350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Brookline, MA</a:t>
            </a:r>
          </a:p>
          <a:p>
            <a:r>
              <a:rPr lang="en-US" dirty="0"/>
              <a:t>Consultant &amp; Trainer</a:t>
            </a:r>
          </a:p>
          <a:p>
            <a:pPr>
              <a:lnSpc>
                <a:spcPct val="100000"/>
              </a:lnSpc>
            </a:pPr>
            <a:r>
              <a:rPr lang="en-US" dirty="0"/>
              <a:t>Scrum, DevOps, </a:t>
            </a:r>
            <a:br>
              <a:rPr lang="en-US" dirty="0"/>
            </a:br>
            <a:r>
              <a:rPr lang="en-US" dirty="0"/>
              <a:t>Team Foundation Server, </a:t>
            </a:r>
            <a:br>
              <a:rPr lang="en-US" dirty="0"/>
            </a:br>
            <a:r>
              <a:rPr lang="en-US" dirty="0"/>
              <a:t>Software Architecture &amp; Testing</a:t>
            </a:r>
          </a:p>
          <a:p>
            <a:pPr>
              <a:lnSpc>
                <a:spcPct val="100000"/>
              </a:lnSpc>
            </a:pPr>
            <a:r>
              <a:rPr lang="en-US" dirty="0"/>
              <a:t>Microsoft MVP</a:t>
            </a:r>
          </a:p>
          <a:p>
            <a:r>
              <a:rPr lang="en-US" dirty="0"/>
              <a:t>Pluralsight Author</a:t>
            </a:r>
          </a:p>
          <a:p>
            <a:r>
              <a:rPr lang="en-US" dirty="0"/>
              <a:t>Scrum.org Trainer</a:t>
            </a:r>
          </a:p>
          <a:p>
            <a:r>
              <a:rPr lang="en-US" dirty="0"/>
              <a:t>@benday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9580" y="2207135"/>
            <a:ext cx="3464156" cy="747791"/>
          </a:xfrm>
          <a:prstGeom prst="rect">
            <a:avLst/>
          </a:prstGeom>
        </p:spPr>
      </p:pic>
      <p:pic>
        <p:nvPicPr>
          <p:cNvPr id="6" name="Picture 5" descr="benday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580" y="1417870"/>
            <a:ext cx="3369780" cy="680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440" y="3181280"/>
            <a:ext cx="1972466" cy="6822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8930" y="3315749"/>
            <a:ext cx="1244699" cy="50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81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Practice: Don’t Branch *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24600" y="4324350"/>
            <a:ext cx="266771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sz="1350" kern="0" dirty="0"/>
              <a:t>* - unless you absolutely have to</a:t>
            </a:r>
          </a:p>
        </p:txBody>
      </p:sp>
    </p:spTree>
    <p:extLst>
      <p:ext uri="{BB962C8B-B14F-4D97-AF65-F5344CB8AC3E}">
        <p14:creationId xmlns:p14="http://schemas.microsoft.com/office/powerpoint/2010/main" val="97357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Integrate often.</a:t>
            </a:r>
          </a:p>
        </p:txBody>
      </p:sp>
    </p:spTree>
    <p:extLst>
      <p:ext uri="{BB962C8B-B14F-4D97-AF65-F5344CB8AC3E}">
        <p14:creationId xmlns:p14="http://schemas.microsoft.com/office/powerpoint/2010/main" val="18196870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smaller the integration, </a:t>
            </a:r>
            <a:br>
              <a:rPr lang="en-US" dirty="0"/>
            </a:br>
            <a:r>
              <a:rPr lang="en-US" dirty="0"/>
              <a:t>the easier it is.</a:t>
            </a:r>
          </a:p>
        </p:txBody>
      </p:sp>
    </p:spTree>
    <p:extLst>
      <p:ext uri="{BB962C8B-B14F-4D97-AF65-F5344CB8AC3E}">
        <p14:creationId xmlns:p14="http://schemas.microsoft.com/office/powerpoint/2010/main" val="29398129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Branching Structure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/>
          </p:nvPr>
        </p:nvGraphicFramePr>
        <p:xfrm>
          <a:off x="0" y="1370013"/>
          <a:ext cx="7886700" cy="326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71377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4C8B989-F4AB-476F-89F7-6822798712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14C8B989-F4AB-476F-89F7-6822798712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D93C0E8-677D-4723-8806-2697E958E1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D93C0E8-677D-4723-8806-2697E958E1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6A7993-6751-4DD1-9811-3AFC74EE4E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B56A7993-6751-4DD1-9811-3AFC74EE4E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3A1B9B5-C368-4DC3-8F41-E00E668969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03A1B9B5-C368-4DC3-8F41-E00E668969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8426FF9-DB55-4682-9853-F4CA32D0A6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68426FF9-DB55-4682-9853-F4CA32D0A6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00C5B9B-8738-4DA8-A7D6-4DE0E08CB3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700C5B9B-8738-4DA8-A7D6-4DE0E08CB3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61B961F-4A64-4182-A3DE-063297764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61B961F-4A64-4182-A3DE-063297764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5133872-5FC5-4F84-AA3D-202266542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05133872-5FC5-4F84-AA3D-202266542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5E6A2B4-C197-49C6-AC1E-18B9178B3B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5E6A2B4-C197-49C6-AC1E-18B9178B3B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4865E5A-8BE1-4065-A73C-BB18575C8C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84865E5A-8BE1-4065-A73C-BB18575C8C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4512BE-FD62-49F5-99E5-1B73AACC98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0F4512BE-FD62-49F5-99E5-1B73AACC98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56287B-F850-4315-AE46-AC4F9BCA89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graphicEl>
                                              <a:dgm id="{0E56287B-F850-4315-AE46-AC4F9BCA89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DF8D1B-EA15-4193-B015-72FD4BB458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">
                                            <p:graphicEl>
                                              <a:dgm id="{EFDF8D1B-EA15-4193-B015-72FD4BB458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36B09BD-32A7-42A4-B469-128D27B7E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graphicEl>
                                              <a:dgm id="{636B09BD-32A7-42A4-B469-128D27B7E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4CFCD91-03D8-4103-8B4A-12BC61A95F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">
                                            <p:graphicEl>
                                              <a:dgm id="{74CFCD91-03D8-4103-8B4A-12BC61A95F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AF0864C-D967-41FA-BA27-5DC7CCC6C5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graphicEl>
                                              <a:dgm id="{7AF0864C-D967-41FA-BA27-5DC7CCC6C5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8A32AA5-E810-4448-BEE7-B252BF4EBD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>
                                            <p:graphicEl>
                                              <a:dgm id="{58A32AA5-E810-4448-BEE7-B252BF4EBD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Branching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13338" y="1108075"/>
            <a:ext cx="4030662" cy="37734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Main</a:t>
            </a:r>
          </a:p>
          <a:p>
            <a:pPr lvl="1"/>
            <a:r>
              <a:rPr lang="en-US" dirty="0"/>
              <a:t>Beginning of everything</a:t>
            </a:r>
          </a:p>
          <a:p>
            <a:pPr lvl="1"/>
            <a:r>
              <a:rPr lang="en-US" dirty="0"/>
              <a:t>Ultimate integration point</a:t>
            </a:r>
          </a:p>
          <a:p>
            <a:pPr lvl="1"/>
            <a:endParaRPr lang="en-US" dirty="0"/>
          </a:p>
          <a:p>
            <a:r>
              <a:rPr lang="en-US" dirty="0"/>
              <a:t>Dev</a:t>
            </a:r>
          </a:p>
          <a:p>
            <a:pPr lvl="1"/>
            <a:r>
              <a:rPr lang="en-US" dirty="0"/>
              <a:t>Integration point for a release</a:t>
            </a:r>
          </a:p>
          <a:p>
            <a:pPr lvl="1"/>
            <a:endParaRPr lang="en-US" dirty="0"/>
          </a:p>
          <a:p>
            <a:r>
              <a:rPr lang="en-US" dirty="0"/>
              <a:t>Feature-*</a:t>
            </a:r>
          </a:p>
          <a:p>
            <a:pPr lvl="1"/>
            <a:r>
              <a:rPr lang="en-US" dirty="0"/>
              <a:t>Features are developed here</a:t>
            </a:r>
          </a:p>
          <a:p>
            <a:pPr lvl="1"/>
            <a:endParaRPr lang="en-US" dirty="0"/>
          </a:p>
          <a:p>
            <a:r>
              <a:rPr lang="en-US" dirty="0"/>
              <a:t>Releases (v.*)</a:t>
            </a:r>
          </a:p>
          <a:p>
            <a:pPr lvl="1"/>
            <a:r>
              <a:rPr lang="en-US" dirty="0"/>
              <a:t>Snapshot of what goes to production</a:t>
            </a:r>
          </a:p>
          <a:p>
            <a:pPr lvl="1"/>
            <a:r>
              <a:rPr lang="en-US" dirty="0"/>
              <a:t>Source of hot fixes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7964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FE1095F-07EC-4B85-8A3A-0030A570F8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1FE1095F-07EC-4B85-8A3A-0030A570F8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62CCB82-8ED7-4DE7-8F1D-0B3F03D605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graphicEl>
                                              <a:dgm id="{662CCB82-8ED7-4DE7-8F1D-0B3F03D605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75191FE-DCD3-4CC2-906C-D5F1015C2B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graphicEl>
                                              <a:dgm id="{175191FE-DCD3-4CC2-906C-D5F1015C2B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FE08900-CEF5-473F-AAB7-B5F42C757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4FE08900-CEF5-473F-AAB7-B5F42C757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1525A8D-CA3A-454B-B5EB-A0D0D74C8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graphicEl>
                                              <a:dgm id="{31525A8D-CA3A-454B-B5EB-A0D0D74C8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043FDD-F767-47D6-BF54-39C6C2DFBC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DF043FDD-F767-47D6-BF54-39C6C2DFBC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E0FF9D0-9F27-450D-BF1B-68D626CA45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BE0FF9D0-9F27-450D-BF1B-68D626CA45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08BC337-0A86-49FF-9596-16274125E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108BC337-0A86-49FF-9596-16274125EF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1F378A9-A7BA-4E58-B777-480516CF3B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21F378A9-A7BA-4E58-B777-480516CF3B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8541CE-0916-48EC-8641-EE7F4DF4C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graphicEl>
                                              <a:dgm id="{568541CE-0916-48EC-8641-EE7F4DF4C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13E6BB1-BB94-4A9C-BCE9-DC865CD2B1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">
                                            <p:graphicEl>
                                              <a:dgm id="{813E6BB1-BB94-4A9C-BCE9-DC865CD2B1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6AD739-6174-4E7A-AE36-CA1F1163D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">
                                            <p:graphicEl>
                                              <a:dgm id="{EA6AD739-6174-4E7A-AE36-CA1F1163D3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11EEBF7-2236-465C-9938-A5BCEDE1BD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graphicEl>
                                              <a:dgm id="{411EEBF7-2236-465C-9938-A5BCEDE1BD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2B9DC6E-30A2-42C1-BA45-B7C1BACD23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graphicEl>
                                              <a:dgm id="{E2B9DC6E-30A2-42C1-BA45-B7C1BACD23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6C83958-0FDC-4286-9245-014DDA2294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>
                                            <p:graphicEl>
                                              <a:dgm id="{16C83958-0FDC-4286-9245-014DDA2294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7A086CE-36BD-4ED8-9649-7E190294FC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graphicEl>
                                              <a:dgm id="{F7A086CE-36BD-4ED8-9649-7E190294FC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3B66195-0D73-4431-A8F2-F2F0D2D1FF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">
                                            <p:graphicEl>
                                              <a:dgm id="{E3B66195-0D73-4431-A8F2-F2F0D2D1FF9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Release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13338" y="1108075"/>
            <a:ext cx="4030662" cy="37734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Merge Features to Dev</a:t>
            </a:r>
          </a:p>
          <a:p>
            <a:endParaRPr lang="en-US" dirty="0"/>
          </a:p>
          <a:p>
            <a:r>
              <a:rPr lang="en-US" dirty="0"/>
              <a:t>Verify / fix whatever is in Dev</a:t>
            </a:r>
          </a:p>
          <a:p>
            <a:endParaRPr lang="en-US" dirty="0"/>
          </a:p>
          <a:p>
            <a:r>
              <a:rPr lang="en-US" dirty="0"/>
              <a:t>Merge to Main</a:t>
            </a:r>
          </a:p>
          <a:p>
            <a:pPr lvl="1"/>
            <a:endParaRPr lang="en-US" dirty="0"/>
          </a:p>
          <a:p>
            <a:r>
              <a:rPr lang="en-US" dirty="0"/>
              <a:t>Create new Release branch </a:t>
            </a:r>
          </a:p>
          <a:p>
            <a:pPr lvl="1"/>
            <a:r>
              <a:rPr lang="en-US" dirty="0"/>
              <a:t>V.1123414</a:t>
            </a:r>
          </a:p>
          <a:p>
            <a:pPr lvl="1"/>
            <a:r>
              <a:rPr lang="en-US" dirty="0"/>
              <a:t>2016.03.15</a:t>
            </a:r>
          </a:p>
          <a:p>
            <a:pPr lvl="1"/>
            <a:endParaRPr lang="en-US" dirty="0"/>
          </a:p>
          <a:p>
            <a:r>
              <a:rPr lang="en-US" dirty="0"/>
              <a:t>Deploy to production servers</a:t>
            </a:r>
          </a:p>
        </p:txBody>
      </p:sp>
      <p:graphicFrame>
        <p:nvGraphicFramePr>
          <p:cNvPr id="6" name="Diagram 5"/>
          <p:cNvGraphicFramePr/>
          <p:nvPr>
            <p:extLst/>
          </p:nvPr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  <p:sp>
        <p:nvSpPr>
          <p:cNvPr id="8" name="Down Arrow 7"/>
          <p:cNvSpPr/>
          <p:nvPr/>
        </p:nvSpPr>
        <p:spPr>
          <a:xfrm rot="2635572">
            <a:off x="1246176" y="1649794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  <p:sp>
        <p:nvSpPr>
          <p:cNvPr id="9" name="Down Arrow 8"/>
          <p:cNvSpPr/>
          <p:nvPr/>
        </p:nvSpPr>
        <p:spPr>
          <a:xfrm rot="16981558">
            <a:off x="1883259" y="2900145"/>
            <a:ext cx="484003" cy="24386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BRANCH</a:t>
            </a:r>
          </a:p>
        </p:txBody>
      </p:sp>
    </p:spTree>
    <p:extLst>
      <p:ext uri="{BB962C8B-B14F-4D97-AF65-F5344CB8AC3E}">
        <p14:creationId xmlns:p14="http://schemas.microsoft.com/office/powerpoint/2010/main" val="737292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Release Flow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13338" y="1108075"/>
            <a:ext cx="4030662" cy="37734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dirty="0"/>
              <a:t>Whatever gets merged to Main gets released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Code-based release model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  <p:sp>
        <p:nvSpPr>
          <p:cNvPr id="8" name="Down Arrow 7"/>
          <p:cNvSpPr/>
          <p:nvPr/>
        </p:nvSpPr>
        <p:spPr>
          <a:xfrm rot="2635572">
            <a:off x="1246176" y="1649794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  <p:sp>
        <p:nvSpPr>
          <p:cNvPr id="9" name="Down Arrow 8"/>
          <p:cNvSpPr/>
          <p:nvPr/>
        </p:nvSpPr>
        <p:spPr>
          <a:xfrm rot="16981558">
            <a:off x="1883259" y="2900145"/>
            <a:ext cx="484003" cy="243869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BRANCH</a:t>
            </a:r>
          </a:p>
        </p:txBody>
      </p:sp>
    </p:spTree>
    <p:extLst>
      <p:ext uri="{BB962C8B-B14F-4D97-AF65-F5344CB8AC3E}">
        <p14:creationId xmlns:p14="http://schemas.microsoft.com/office/powerpoint/2010/main" val="3287921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Release Flow: Bad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13338" y="1108075"/>
            <a:ext cx="4030662" cy="3773488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Merge Feature X</a:t>
            </a:r>
          </a:p>
          <a:p>
            <a:pPr lvl="1"/>
            <a:r>
              <a:rPr lang="en-US" dirty="0"/>
              <a:t>Easy</a:t>
            </a:r>
          </a:p>
          <a:p>
            <a:endParaRPr lang="en-US" dirty="0"/>
          </a:p>
          <a:p>
            <a:r>
              <a:rPr lang="en-US" dirty="0"/>
              <a:t>Commit the merge</a:t>
            </a:r>
          </a:p>
          <a:p>
            <a:endParaRPr lang="en-US" dirty="0"/>
          </a:p>
          <a:p>
            <a:r>
              <a:rPr lang="en-US" dirty="0"/>
              <a:t>Merge Feature Y</a:t>
            </a:r>
          </a:p>
          <a:p>
            <a:pPr lvl="1"/>
            <a:r>
              <a:rPr lang="en-US" dirty="0"/>
              <a:t>Ok</a:t>
            </a:r>
          </a:p>
          <a:p>
            <a:pPr lvl="1"/>
            <a:endParaRPr lang="en-US" dirty="0"/>
          </a:p>
          <a:p>
            <a:r>
              <a:rPr lang="en-US" dirty="0"/>
              <a:t>Commit the merge</a:t>
            </a:r>
          </a:p>
          <a:p>
            <a:endParaRPr lang="en-US" dirty="0"/>
          </a:p>
          <a:p>
            <a:r>
              <a:rPr lang="en-US" dirty="0"/>
              <a:t>Merge Feature Z</a:t>
            </a:r>
          </a:p>
          <a:p>
            <a:pPr lvl="1"/>
            <a:r>
              <a:rPr lang="en-US" dirty="0"/>
              <a:t>HARD</a:t>
            </a:r>
          </a:p>
          <a:p>
            <a:pPr lvl="1"/>
            <a:r>
              <a:rPr lang="en-US" dirty="0"/>
              <a:t>REALLY </a:t>
            </a:r>
            <a:r>
              <a:rPr lang="en-US" dirty="0" err="1"/>
              <a:t>REALLY</a:t>
            </a:r>
            <a:r>
              <a:rPr lang="en-US" dirty="0"/>
              <a:t> HARD</a:t>
            </a:r>
          </a:p>
          <a:p>
            <a:pPr lvl="1"/>
            <a:endParaRPr lang="en-US" dirty="0"/>
          </a:p>
          <a:p>
            <a:r>
              <a:rPr lang="en-US" dirty="0"/>
              <a:t>Turns out that Feature X isn’t done</a:t>
            </a:r>
          </a:p>
          <a:p>
            <a:endParaRPr lang="en-US" dirty="0"/>
          </a:p>
          <a:p>
            <a:r>
              <a:rPr lang="en-US" dirty="0"/>
              <a:t>Major surgery to get this undone</a:t>
            </a:r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18464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Release Flow: Bad News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13338" y="1108075"/>
            <a:ext cx="4030662" cy="3773488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Feature branch integrations </a:t>
            </a:r>
            <a:br>
              <a:rPr lang="en-US" dirty="0"/>
            </a:br>
            <a:r>
              <a:rPr lang="en-US" dirty="0"/>
              <a:t>are not going well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Getting merged code to </a:t>
            </a:r>
            <a:br>
              <a:rPr lang="en-US" dirty="0"/>
            </a:br>
            <a:r>
              <a:rPr lang="en-US" dirty="0"/>
              <a:t>“play nice” means manually </a:t>
            </a:r>
            <a:br>
              <a:rPr lang="en-US" dirty="0"/>
            </a:br>
            <a:r>
              <a:rPr lang="en-US" dirty="0"/>
              <a:t>un-doing work that’s already been committed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Cherry picking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DELAYS</a:t>
            </a:r>
          </a:p>
        </p:txBody>
      </p:sp>
      <p:graphicFrame>
        <p:nvGraphicFramePr>
          <p:cNvPr id="6" name="Diagram 5"/>
          <p:cNvGraphicFramePr/>
          <p:nvPr/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878295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Typical Release Flow: Bad News, </a:t>
            </a:r>
            <a:br>
              <a:rPr lang="en-US" dirty="0"/>
            </a:br>
            <a:r>
              <a:rPr lang="en-US" dirty="0"/>
              <a:t>Change of plans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113338" y="1108075"/>
            <a:ext cx="4030662" cy="377348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Merge Features to Dev</a:t>
            </a:r>
          </a:p>
          <a:p>
            <a:endParaRPr lang="en-US" dirty="0"/>
          </a:p>
          <a:p>
            <a:r>
              <a:rPr lang="en-US" dirty="0"/>
              <a:t>Commit the merge</a:t>
            </a:r>
          </a:p>
          <a:p>
            <a:endParaRPr lang="en-US" dirty="0"/>
          </a:p>
          <a:p>
            <a:r>
              <a:rPr lang="en-US" dirty="0"/>
              <a:t>Boss wants only Feature X and Z to go live</a:t>
            </a:r>
          </a:p>
          <a:p>
            <a:endParaRPr lang="en-US" dirty="0"/>
          </a:p>
          <a:p>
            <a:r>
              <a:rPr lang="en-US" dirty="0"/>
              <a:t>Merge Feature X and Z to Main</a:t>
            </a:r>
          </a:p>
          <a:p>
            <a:pPr lvl="1"/>
            <a:r>
              <a:rPr lang="en-US" dirty="0"/>
              <a:t>Painful, annoying, &amp; tedious</a:t>
            </a:r>
          </a:p>
          <a:p>
            <a:pPr lvl="1"/>
            <a:endParaRPr lang="en-US" dirty="0"/>
          </a:p>
          <a:p>
            <a:r>
              <a:rPr lang="en-US" dirty="0"/>
              <a:t>Commit the merge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6" name="Diagram 5"/>
          <p:cNvGraphicFramePr/>
          <p:nvPr/>
        </p:nvGraphicFramePr>
        <p:xfrm>
          <a:off x="363158" y="1057136"/>
          <a:ext cx="3969091" cy="35944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Down Arrow 6"/>
          <p:cNvSpPr/>
          <p:nvPr/>
        </p:nvSpPr>
        <p:spPr>
          <a:xfrm rot="3208605">
            <a:off x="2704122" y="1002746"/>
            <a:ext cx="484003" cy="1130871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 defTabSz="685800"/>
            <a:r>
              <a:rPr lang="en-US" sz="1350" i="1" kern="0" dirty="0">
                <a:solidFill>
                  <a:sysClr val="windowText" lastClr="000000"/>
                </a:solidFill>
              </a:rPr>
              <a:t>MERGE</a:t>
            </a:r>
          </a:p>
        </p:txBody>
      </p:sp>
    </p:spTree>
    <p:extLst>
      <p:ext uri="{BB962C8B-B14F-4D97-AF65-F5344CB8AC3E}">
        <p14:creationId xmlns:p14="http://schemas.microsoft.com/office/powerpoint/2010/main" val="2770538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Pluralsight.com</a:t>
            </a:r>
          </a:p>
          <a:p>
            <a:endParaRPr lang="en-US" dirty="0"/>
          </a:p>
          <a:p>
            <a:r>
              <a:rPr lang="en-US" dirty="0"/>
              <a:t>Online courses</a:t>
            </a:r>
          </a:p>
          <a:p>
            <a:endParaRPr lang="en-US" dirty="0"/>
          </a:p>
          <a:p>
            <a:r>
              <a:rPr lang="en-US" dirty="0"/>
              <a:t>DevOps with TFS2017</a:t>
            </a:r>
          </a:p>
          <a:p>
            <a:endParaRPr lang="en-US" dirty="0"/>
          </a:p>
          <a:p>
            <a:r>
              <a:rPr lang="en-US" dirty="0"/>
              <a:t>Scrum Master Skills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2" y="397034"/>
            <a:ext cx="3464156" cy="747791"/>
          </a:xfrm>
          <a:prstGeom prst="rect">
            <a:avLst/>
          </a:prstGeom>
        </p:spPr>
      </p:pic>
      <p:pic>
        <p:nvPicPr>
          <p:cNvPr id="1026" name="Picture 2" descr="C:\Users\benda\AppData\Local\Temp\SNAGHTML625f9c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108" y="1391206"/>
            <a:ext cx="3660799" cy="3395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48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9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Releases based on source control </a:t>
            </a:r>
            <a:br>
              <a:rPr lang="en-US" dirty="0"/>
            </a:br>
            <a:r>
              <a:rPr lang="en-US" dirty="0"/>
              <a:t>can be a real drag.</a:t>
            </a:r>
          </a:p>
        </p:txBody>
      </p:sp>
    </p:spTree>
    <p:extLst>
      <p:ext uri="{BB962C8B-B14F-4D97-AF65-F5344CB8AC3E}">
        <p14:creationId xmlns:p14="http://schemas.microsoft.com/office/powerpoint/2010/main" val="2925624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Releases based on Source Control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Whatever is in the branch goes to production</a:t>
            </a:r>
          </a:p>
          <a:p>
            <a:endParaRPr lang="en-US" dirty="0"/>
          </a:p>
          <a:p>
            <a:r>
              <a:rPr lang="en-US" dirty="0"/>
              <a:t>Whatever is in production is live</a:t>
            </a:r>
          </a:p>
          <a:p>
            <a:endParaRPr lang="en-US" dirty="0"/>
          </a:p>
          <a:p>
            <a:r>
              <a:rPr lang="en-US" dirty="0"/>
              <a:t>Pros: </a:t>
            </a:r>
          </a:p>
          <a:p>
            <a:pPr lvl="1"/>
            <a:r>
              <a:rPr lang="en-US" dirty="0"/>
              <a:t>Simple to understand</a:t>
            </a:r>
          </a:p>
          <a:p>
            <a:pPr lvl="1"/>
            <a:endParaRPr lang="en-US" dirty="0"/>
          </a:p>
          <a:p>
            <a:r>
              <a:rPr lang="en-US" dirty="0"/>
              <a:t>Cons</a:t>
            </a:r>
          </a:p>
          <a:p>
            <a:pPr lvl="1"/>
            <a:r>
              <a:rPr lang="en-US" dirty="0"/>
              <a:t>Coordination can be a real headache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292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flags</a:t>
            </a:r>
          </a:p>
        </p:txBody>
      </p:sp>
    </p:spTree>
    <p:extLst>
      <p:ext uri="{BB962C8B-B14F-4D97-AF65-F5344CB8AC3E}">
        <p14:creationId xmlns:p14="http://schemas.microsoft.com/office/powerpoint/2010/main" val="20078681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“Feature toggles”</a:t>
            </a:r>
          </a:p>
          <a:p>
            <a:endParaRPr lang="en-US" dirty="0"/>
          </a:p>
          <a:p>
            <a:r>
              <a:rPr lang="en-US" dirty="0"/>
              <a:t>Configuration-based releases</a:t>
            </a:r>
          </a:p>
          <a:p>
            <a:endParaRPr lang="en-US" dirty="0"/>
          </a:p>
          <a:p>
            <a:r>
              <a:rPr lang="en-US" dirty="0"/>
              <a:t>Define configuration values for features</a:t>
            </a:r>
          </a:p>
          <a:p>
            <a:pPr lvl="1"/>
            <a:r>
              <a:rPr lang="en-US" dirty="0"/>
              <a:t>This is a feature flag</a:t>
            </a:r>
          </a:p>
          <a:p>
            <a:pPr lvl="1"/>
            <a:r>
              <a:rPr lang="en-US" dirty="0"/>
              <a:t>On / Off</a:t>
            </a:r>
          </a:p>
          <a:p>
            <a:pPr lvl="1"/>
            <a:endParaRPr lang="en-US" dirty="0"/>
          </a:p>
          <a:p>
            <a:r>
              <a:rPr lang="en-US" dirty="0"/>
              <a:t>Wrap feature code inside of checks for feature flag</a:t>
            </a:r>
          </a:p>
          <a:p>
            <a:pPr lvl="1"/>
            <a:r>
              <a:rPr lang="en-US" dirty="0"/>
              <a:t>If it’s on, it runs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Deploy whatever doesn’t cause problems</a:t>
            </a:r>
          </a:p>
          <a:p>
            <a:endParaRPr lang="en-US" dirty="0"/>
          </a:p>
          <a:p>
            <a:r>
              <a:rPr lang="en-US" dirty="0"/>
              <a:t>Turn on whatever is ready</a:t>
            </a:r>
          </a:p>
          <a:p>
            <a:endParaRPr lang="en-US" dirty="0"/>
          </a:p>
          <a:p>
            <a:r>
              <a:rPr lang="en-US" dirty="0"/>
              <a:t>Much less emphasis on branching &amp; merging</a:t>
            </a:r>
          </a:p>
          <a:p>
            <a:endParaRPr lang="en-US" dirty="0"/>
          </a:p>
          <a:p>
            <a:r>
              <a:rPr lang="en-US" dirty="0"/>
              <a:t>Easier to schedule</a:t>
            </a:r>
          </a:p>
          <a:p>
            <a:pPr lvl="1"/>
            <a:r>
              <a:rPr lang="en-US" dirty="0"/>
              <a:t>The features are already deployed</a:t>
            </a:r>
          </a:p>
          <a:p>
            <a:pPr lvl="1"/>
            <a:r>
              <a:rPr lang="en-US" dirty="0"/>
              <a:t>Turn them on when you’re ready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3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Flag: Benefits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New levels of flexibility</a:t>
            </a:r>
          </a:p>
          <a:p>
            <a:endParaRPr lang="en-US" dirty="0"/>
          </a:p>
          <a:p>
            <a:r>
              <a:rPr lang="en-US" dirty="0"/>
              <a:t>Deploy multiple versions of the same feature side-by-side</a:t>
            </a:r>
          </a:p>
          <a:p>
            <a:pPr lvl="1"/>
            <a:r>
              <a:rPr lang="en-US" dirty="0"/>
              <a:t>New user interfaces and old user interfaces at same time</a:t>
            </a:r>
          </a:p>
          <a:p>
            <a:pPr lvl="1"/>
            <a:endParaRPr lang="en-US" dirty="0"/>
          </a:p>
          <a:p>
            <a:r>
              <a:rPr lang="en-US" dirty="0"/>
              <a:t>Private betas</a:t>
            </a:r>
          </a:p>
          <a:p>
            <a:pPr lvl="1"/>
            <a:r>
              <a:rPr lang="en-US" dirty="0"/>
              <a:t>New features for only certain users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A/B testing</a:t>
            </a:r>
          </a:p>
          <a:p>
            <a:pPr lvl="1"/>
            <a:r>
              <a:rPr lang="en-US" dirty="0"/>
              <a:t>Which version do people prefer?</a:t>
            </a:r>
          </a:p>
          <a:p>
            <a:pPr lvl="1"/>
            <a:endParaRPr lang="en-US" dirty="0"/>
          </a:p>
          <a:p>
            <a:r>
              <a:rPr lang="en-US" dirty="0"/>
              <a:t>Rollback</a:t>
            </a:r>
          </a:p>
          <a:p>
            <a:pPr lvl="1"/>
            <a:r>
              <a:rPr lang="en-US" dirty="0"/>
              <a:t>Not working?</a:t>
            </a:r>
          </a:p>
          <a:p>
            <a:pPr lvl="1"/>
            <a:r>
              <a:rPr lang="en-US" dirty="0"/>
              <a:t>Performance problems?</a:t>
            </a:r>
          </a:p>
          <a:p>
            <a:pPr lvl="1"/>
            <a:endParaRPr lang="en-US" dirty="0"/>
          </a:p>
          <a:p>
            <a:r>
              <a:rPr lang="en-US" b="1" dirty="0"/>
              <a:t>Great for Scrum &amp; DevOps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28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Feature Flag: Drawbacks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Adds complexity to the code</a:t>
            </a:r>
          </a:p>
          <a:p>
            <a:endParaRPr lang="en-US" dirty="0"/>
          </a:p>
          <a:p>
            <a:r>
              <a:rPr lang="en-US" dirty="0"/>
              <a:t>Can get confusing</a:t>
            </a:r>
          </a:p>
          <a:p>
            <a:endParaRPr lang="en-US" dirty="0"/>
          </a:p>
          <a:p>
            <a:r>
              <a:rPr lang="en-US" dirty="0"/>
              <a:t>Technical debt</a:t>
            </a:r>
          </a:p>
          <a:p>
            <a:endParaRPr lang="en-US" dirty="0"/>
          </a:p>
          <a:p>
            <a:r>
              <a:rPr lang="en-US" dirty="0"/>
              <a:t>Should be removed at some point</a:t>
            </a:r>
          </a:p>
          <a:p>
            <a:pPr lvl="1"/>
            <a:r>
              <a:rPr lang="en-US" dirty="0"/>
              <a:t>For example, running two version of a feature should be temporary</a:t>
            </a:r>
          </a:p>
          <a:p>
            <a:endParaRPr lang="en-US" dirty="0"/>
          </a:p>
          <a:p>
            <a:r>
              <a:rPr lang="en-US" dirty="0"/>
              <a:t>Sometimes turns into an excuse to ship garbage</a:t>
            </a:r>
          </a:p>
          <a:p>
            <a:pPr lvl="1"/>
            <a:r>
              <a:rPr lang="en-US" dirty="0"/>
              <a:t>Lack of focus on being truly “Done”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5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DevOps?</a:t>
            </a:r>
          </a:p>
        </p:txBody>
      </p:sp>
    </p:spTree>
    <p:extLst>
      <p:ext uri="{BB962C8B-B14F-4D97-AF65-F5344CB8AC3E}">
        <p14:creationId xmlns:p14="http://schemas.microsoft.com/office/powerpoint/2010/main" val="5831437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How are you developing, delivering, deploying, &amp; monitoring?</a:t>
            </a:r>
          </a:p>
          <a:p>
            <a:endParaRPr lang="en-US" dirty="0"/>
          </a:p>
          <a:p>
            <a:r>
              <a:rPr lang="en-US" dirty="0"/>
              <a:t>“What is the process of getting a developer’s </a:t>
            </a:r>
            <a:r>
              <a:rPr lang="en-US" dirty="0" err="1"/>
              <a:t>changeset</a:t>
            </a:r>
            <a:r>
              <a:rPr lang="en-US" dirty="0"/>
              <a:t> from check-in to production?  How long does that take?”</a:t>
            </a:r>
          </a:p>
          <a:p>
            <a:endParaRPr lang="en-US" dirty="0"/>
          </a:p>
          <a:p>
            <a:r>
              <a:rPr lang="en-US" dirty="0"/>
              <a:t>If you want to go fast, start automating</a:t>
            </a:r>
          </a:p>
          <a:p>
            <a:pPr lvl="1"/>
            <a:r>
              <a:rPr lang="en-US" dirty="0"/>
              <a:t>Automation removes hard / tedious stuff</a:t>
            </a:r>
          </a:p>
          <a:p>
            <a:pPr lvl="1"/>
            <a:r>
              <a:rPr lang="en-US" dirty="0"/>
              <a:t>Automation provides reliability</a:t>
            </a:r>
          </a:p>
          <a:p>
            <a:pPr lvl="1"/>
            <a:r>
              <a:rPr lang="en-US" dirty="0"/>
              <a:t>Automation helps you do more and go faster</a:t>
            </a:r>
          </a:p>
          <a:p>
            <a:endParaRPr lang="en-US" dirty="0"/>
          </a:p>
          <a:p>
            <a:r>
              <a:rPr lang="en-US" dirty="0"/>
              <a:t>Stability, Reliability, Repeatability, Release-ability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009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increases the speed of feedback.</a:t>
            </a:r>
          </a:p>
        </p:txBody>
      </p:sp>
    </p:spTree>
    <p:extLst>
      <p:ext uri="{BB962C8B-B14F-4D97-AF65-F5344CB8AC3E}">
        <p14:creationId xmlns:p14="http://schemas.microsoft.com/office/powerpoint/2010/main" val="7111343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increases the speed of mistakes.</a:t>
            </a:r>
          </a:p>
        </p:txBody>
      </p:sp>
    </p:spTree>
    <p:extLst>
      <p:ext uri="{BB962C8B-B14F-4D97-AF65-F5344CB8AC3E}">
        <p14:creationId xmlns:p14="http://schemas.microsoft.com/office/powerpoint/2010/main" val="57207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Started with </a:t>
            </a:r>
            <a:br>
              <a:rPr lang="en-US" dirty="0"/>
            </a:br>
            <a:r>
              <a:rPr lang="en-US" dirty="0"/>
              <a:t>Visual Studio Team Services</a:t>
            </a:r>
            <a:br>
              <a:rPr lang="en-US" dirty="0"/>
            </a:br>
            <a:r>
              <a:rPr lang="en-US" dirty="0"/>
              <a:t>(VSTS)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2" y="3961063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6552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increases the speed of feedback.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fontAlgn="ctr"/>
            <a:r>
              <a:rPr lang="en-US" dirty="0"/>
              <a:t>Product Ownership in an Agile world is all about experimentation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Each new feature is an experiment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Build as little code as possible </a:t>
            </a:r>
            <a:r>
              <a:rPr lang="en-US" dirty="0">
                <a:sym typeface="Wingdings" panose="05000000000000000000" pitchFamily="2" charset="2"/>
              </a:rPr>
              <a:t> Minimum Viable Product (MVP)</a:t>
            </a:r>
          </a:p>
          <a:p>
            <a:pPr fontAlgn="ctr"/>
            <a:endParaRPr lang="en-US" dirty="0"/>
          </a:p>
          <a:p>
            <a:pPr fontAlgn="ctr"/>
            <a:r>
              <a:rPr lang="en-US" dirty="0"/>
              <a:t>Ship it &amp; gather feedback</a:t>
            </a:r>
          </a:p>
          <a:p>
            <a:pPr lvl="1" fontAlgn="ctr"/>
            <a:r>
              <a:rPr lang="en-US" dirty="0"/>
              <a:t>That’s the experiment</a:t>
            </a:r>
          </a:p>
          <a:p>
            <a:pPr lvl="1" fontAlgn="ctr"/>
            <a:endParaRPr lang="en-US" dirty="0"/>
          </a:p>
          <a:p>
            <a:pPr fontAlgn="ctr"/>
            <a:r>
              <a:rPr lang="en-US" dirty="0"/>
              <a:t>You don't always want to commit to these experiments.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5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b="1" i="1" dirty="0"/>
              <a:t>“Go big or go home”</a:t>
            </a:r>
            <a:br>
              <a:rPr lang="en-US" sz="6600" dirty="0"/>
            </a:br>
            <a:r>
              <a:rPr lang="en-US" dirty="0"/>
              <a:t>vs.</a:t>
            </a:r>
            <a:br>
              <a:rPr lang="en-US" dirty="0"/>
            </a:br>
            <a:r>
              <a:rPr lang="en-US" sz="2000" dirty="0"/>
              <a:t>“Go small and quietly and go home </a:t>
            </a:r>
            <a:br>
              <a:rPr lang="en-US" sz="2000" dirty="0"/>
            </a:br>
            <a:r>
              <a:rPr lang="en-US" sz="2000" dirty="0"/>
              <a:t>if it doesn’t work”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59035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Stuff</a:t>
            </a:r>
          </a:p>
        </p:txBody>
      </p:sp>
    </p:spTree>
    <p:extLst>
      <p:ext uri="{BB962C8B-B14F-4D97-AF65-F5344CB8AC3E}">
        <p14:creationId xmlns:p14="http://schemas.microsoft.com/office/powerpoint/2010/main" val="8609579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6FBB27-EBBE-49A7-989D-F8336020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see this talk and code again?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65594A-7B48-44ED-A7A7-5E713822EC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2450" y="1369219"/>
            <a:ext cx="3886200" cy="150104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F67E8B-3F98-4032-B182-00E0FF92A0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Pluralsight</a:t>
            </a:r>
          </a:p>
          <a:p>
            <a:endParaRPr lang="en-US" dirty="0"/>
          </a:p>
          <a:p>
            <a:r>
              <a:rPr lang="en-US" dirty="0"/>
              <a:t>DevOps Skills for Developers with Visual Studio and TFS2017</a:t>
            </a:r>
          </a:p>
          <a:p>
            <a:endParaRPr lang="en-US" dirty="0"/>
          </a:p>
          <a:p>
            <a:r>
              <a:rPr lang="en-US" dirty="0"/>
              <a:t>Feature Flags: Simplify Branching and Deployments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D4247D-0C5E-4601-AC17-1ADBF6446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" y="3028950"/>
            <a:ext cx="3902714" cy="1501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7D852D-0450-4D83-83A1-55CD1B3FD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586" y="1276350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029007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Tips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Create an </a:t>
            </a:r>
            <a:r>
              <a:rPr lang="en-US" dirty="0" err="1"/>
              <a:t>IFeatureManager</a:t>
            </a:r>
            <a:r>
              <a:rPr lang="en-US" dirty="0"/>
              <a:t> interface</a:t>
            </a:r>
          </a:p>
          <a:p>
            <a:endParaRPr lang="en-US" dirty="0"/>
          </a:p>
          <a:p>
            <a:r>
              <a:rPr lang="en-US" dirty="0"/>
              <a:t>Each feature flag should be a Boolean property</a:t>
            </a:r>
          </a:p>
          <a:p>
            <a:pPr lvl="1"/>
            <a:r>
              <a:rPr lang="en-US" dirty="0"/>
              <a:t>NO MAGIC STRINGS!</a:t>
            </a:r>
          </a:p>
          <a:p>
            <a:pPr lvl="1"/>
            <a:endParaRPr lang="en-US" dirty="0"/>
          </a:p>
          <a:p>
            <a:r>
              <a:rPr lang="en-US" dirty="0"/>
              <a:t>Use Dependency Injection for your </a:t>
            </a:r>
            <a:r>
              <a:rPr lang="en-US" dirty="0" err="1"/>
              <a:t>IFeatureManager</a:t>
            </a:r>
            <a:endParaRPr lang="en-US" dirty="0"/>
          </a:p>
          <a:p>
            <a:endParaRPr lang="en-US" dirty="0"/>
          </a:p>
          <a:p>
            <a:r>
              <a:rPr lang="en-US" dirty="0"/>
              <a:t>Makes it very easy to find and remove later</a:t>
            </a:r>
          </a:p>
        </p:txBody>
      </p:sp>
    </p:spTree>
    <p:extLst>
      <p:ext uri="{BB962C8B-B14F-4D97-AF65-F5344CB8AC3E}">
        <p14:creationId xmlns:p14="http://schemas.microsoft.com/office/powerpoint/2010/main" val="424181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Basic feature flag</a:t>
            </a:r>
          </a:p>
          <a:p>
            <a:pPr lvl="1"/>
            <a:r>
              <a:rPr lang="en-US" dirty="0"/>
              <a:t>Search</a:t>
            </a:r>
          </a:p>
          <a:p>
            <a:pPr lvl="1"/>
            <a:endParaRPr lang="en-US" dirty="0"/>
          </a:p>
          <a:p>
            <a:r>
              <a:rPr lang="en-US" dirty="0"/>
              <a:t>Two features side-by-side</a:t>
            </a:r>
          </a:p>
          <a:p>
            <a:endParaRPr lang="en-US" dirty="0"/>
          </a:p>
          <a:p>
            <a:r>
              <a:rPr lang="en-US" dirty="0" err="1"/>
              <a:t>Undeploy</a:t>
            </a:r>
            <a:r>
              <a:rPr lang="en-US" dirty="0"/>
              <a:t> a feature that’s getting bad reviews</a:t>
            </a:r>
          </a:p>
          <a:p>
            <a:endParaRPr lang="en-US" dirty="0"/>
          </a:p>
          <a:p>
            <a:r>
              <a:rPr lang="en-US" dirty="0"/>
              <a:t>Private beta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71305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feature flag is (probably) </a:t>
            </a:r>
            <a:br>
              <a:rPr lang="en-US" dirty="0"/>
            </a:br>
            <a:r>
              <a:rPr lang="en-US" dirty="0"/>
              <a:t>technical debt.</a:t>
            </a:r>
          </a:p>
        </p:txBody>
      </p:sp>
    </p:spTree>
    <p:extLst>
      <p:ext uri="{BB962C8B-B14F-4D97-AF65-F5344CB8AC3E}">
        <p14:creationId xmlns:p14="http://schemas.microsoft.com/office/powerpoint/2010/main" val="21039117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specific feature flag should eventually be removed.</a:t>
            </a:r>
          </a:p>
        </p:txBody>
      </p:sp>
    </p:spTree>
    <p:extLst>
      <p:ext uri="{BB962C8B-B14F-4D97-AF65-F5344CB8AC3E}">
        <p14:creationId xmlns:p14="http://schemas.microsoft.com/office/powerpoint/2010/main" val="170177034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feature flag system is forever.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The individual feature flags </a:t>
            </a:r>
            <a:br>
              <a:rPr lang="en-US" dirty="0"/>
            </a:br>
            <a:r>
              <a:rPr lang="en-US" dirty="0"/>
              <a:t>are temporary.</a:t>
            </a:r>
          </a:p>
        </p:txBody>
      </p:sp>
    </p:spTree>
    <p:extLst>
      <p:ext uri="{BB962C8B-B14F-4D97-AF65-F5344CB8AC3E}">
        <p14:creationId xmlns:p14="http://schemas.microsoft.com/office/powerpoint/2010/main" val="22336301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Watch out </a:t>
            </a:r>
            <a:r>
              <a:rPr lang="en-US"/>
              <a:t>for technical debt.</a:t>
            </a:r>
          </a:p>
        </p:txBody>
      </p:sp>
    </p:spTree>
    <p:extLst>
      <p:ext uri="{BB962C8B-B14F-4D97-AF65-F5344CB8AC3E}">
        <p14:creationId xmlns:p14="http://schemas.microsoft.com/office/powerpoint/2010/main" val="2282482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74AD4-CCEB-4996-B055-8B266F6E2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9144000" cy="5143499"/>
          </a:xfrm>
        </p:spPr>
        <p:txBody>
          <a:bodyPr/>
          <a:lstStyle/>
          <a:p>
            <a:r>
              <a:rPr lang="en-US" dirty="0"/>
              <a:t>Architecting an </a:t>
            </a:r>
            <a:br>
              <a:rPr lang="en-US" dirty="0"/>
            </a:br>
            <a:r>
              <a:rPr lang="en-US" dirty="0"/>
              <a:t>ASP.NET Core MVC </a:t>
            </a:r>
            <a:br>
              <a:rPr lang="en-US" dirty="0"/>
            </a:br>
            <a:r>
              <a:rPr lang="en-US" dirty="0"/>
              <a:t>Application for Unit Testability</a:t>
            </a:r>
            <a:br>
              <a:rPr lang="en-US" dirty="0"/>
            </a:br>
            <a:br>
              <a:rPr lang="en-US" dirty="0"/>
            </a:br>
            <a:r>
              <a:rPr lang="en-US" dirty="0"/>
              <a:t>Coming in ~November 2018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D4EED-D9B9-45B3-BE69-D033700DE4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9922" y="3961063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7608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Any last questions?</a:t>
            </a:r>
          </a:p>
        </p:txBody>
      </p:sp>
    </p:spTree>
    <p:extLst>
      <p:ext uri="{BB962C8B-B14F-4D97-AF65-F5344CB8AC3E}">
        <p14:creationId xmlns:p14="http://schemas.microsoft.com/office/powerpoint/2010/main" val="26471467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Thanks.</a:t>
            </a:r>
            <a:br>
              <a:rPr lang="en-US" dirty="0"/>
            </a:br>
            <a:r>
              <a:rPr lang="en-US" sz="1350" dirty="0"/>
              <a:t>benday@benday.com | www.benday.com</a:t>
            </a:r>
            <a:endParaRPr lang="en-US" dirty="0"/>
          </a:p>
        </p:txBody>
      </p:sp>
      <p:pic>
        <p:nvPicPr>
          <p:cNvPr id="6" name="Picture 4" descr="benday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1825" y="3446800"/>
            <a:ext cx="2800350" cy="565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4819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96FBB27-EBBE-49A7-989D-F8336020E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see this talk and code again?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4B65594A-7B48-44ED-A7A7-5E713822ECF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52450" y="1369219"/>
            <a:ext cx="3886200" cy="1501044"/>
          </a:xfrm>
          <a:prstGeom prst="rect">
            <a:avLst/>
          </a:prstGeom>
        </p:spPr>
      </p:pic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AF67E8B-3F98-4032-B182-00E0FF92A0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Pluralsight</a:t>
            </a:r>
          </a:p>
          <a:p>
            <a:endParaRPr lang="en-US" dirty="0"/>
          </a:p>
          <a:p>
            <a:r>
              <a:rPr lang="en-US" dirty="0"/>
              <a:t>DevOps Skills for Developers with Visual Studio and TFS2017</a:t>
            </a:r>
          </a:p>
          <a:p>
            <a:endParaRPr lang="en-US" dirty="0"/>
          </a:p>
          <a:p>
            <a:r>
              <a:rPr lang="en-US" dirty="0"/>
              <a:t>Feature Flags: Simplify Branching and Deployments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AD4247D-0C5E-4601-AC17-1ADBF6446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830" y="3028950"/>
            <a:ext cx="3902714" cy="15010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7D852D-0450-4D83-83A1-55CD1B3FD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9586" y="1276350"/>
            <a:ext cx="3464156" cy="747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5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80808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B6F06-586F-493F-A54E-226E0DBBA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 with the show.</a:t>
            </a:r>
          </a:p>
        </p:txBody>
      </p:sp>
    </p:spTree>
    <p:extLst>
      <p:ext uri="{BB962C8B-B14F-4D97-AF65-F5344CB8AC3E}">
        <p14:creationId xmlns:p14="http://schemas.microsoft.com/office/powerpoint/2010/main" val="206377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development is hard.</a:t>
            </a:r>
          </a:p>
        </p:txBody>
      </p:sp>
    </p:spTree>
    <p:extLst>
      <p:ext uri="{BB962C8B-B14F-4D97-AF65-F5344CB8AC3E}">
        <p14:creationId xmlns:p14="http://schemas.microsoft.com/office/powerpoint/2010/main" val="1778789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delivery is hard.</a:t>
            </a:r>
          </a:p>
        </p:txBody>
      </p:sp>
    </p:spTree>
    <p:extLst>
      <p:ext uri="{BB962C8B-B14F-4D97-AF65-F5344CB8AC3E}">
        <p14:creationId xmlns:p14="http://schemas.microsoft.com/office/powerpoint/2010/main" val="1003601192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">
      <a:majorFont>
        <a:latin typeface="Segoe UI Semi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918</Words>
  <Application>Microsoft Macintosh PowerPoint</Application>
  <PresentationFormat>On-screen Show (16:9)</PresentationFormat>
  <Paragraphs>299</Paragraphs>
  <Slides>51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1" baseType="lpstr">
      <vt:lpstr>Arial</vt:lpstr>
      <vt:lpstr>Calibri</vt:lpstr>
      <vt:lpstr>Gotham Book</vt:lpstr>
      <vt:lpstr>Gotham Medium</vt:lpstr>
      <vt:lpstr>Gotham Rounded Light</vt:lpstr>
      <vt:lpstr>Segoe UI</vt:lpstr>
      <vt:lpstr>Segoe UI Semilight</vt:lpstr>
      <vt:lpstr>Times New Roman</vt:lpstr>
      <vt:lpstr>Wingdings</vt:lpstr>
      <vt:lpstr>2_Office Theme</vt:lpstr>
      <vt:lpstr>PowerPoint Presentation</vt:lpstr>
      <vt:lpstr>Benjamin Day</vt:lpstr>
      <vt:lpstr>PowerPoint Presentation</vt:lpstr>
      <vt:lpstr>Getting Started with  Visual Studio Team Services (VSTS)</vt:lpstr>
      <vt:lpstr>Architecting an  ASP.NET Core MVC  Application for Unit Testability  Coming in ~November 2018</vt:lpstr>
      <vt:lpstr>Want to see this talk and code again?</vt:lpstr>
      <vt:lpstr>On with the show.</vt:lpstr>
      <vt:lpstr>Software development is hard.</vt:lpstr>
      <vt:lpstr>Software delivery is hard.</vt:lpstr>
      <vt:lpstr>How do you get a feature into production?</vt:lpstr>
      <vt:lpstr>Branching &amp; Merging</vt:lpstr>
      <vt:lpstr>Branching lets you work on  similar, related code in isolation at the same time.</vt:lpstr>
      <vt:lpstr>“So, I can go nuts and create  250 zillion branches and it’s a good idea?”</vt:lpstr>
      <vt:lpstr>No.  </vt:lpstr>
      <vt:lpstr>A branch is an integration credit card. </vt:lpstr>
      <vt:lpstr>For every branch, there’s a merge.</vt:lpstr>
      <vt:lpstr>Merging can be expensive and painful.</vt:lpstr>
      <vt:lpstr>Until everything’s integrated,  it’s definitely not done.</vt:lpstr>
      <vt:lpstr>Keep it simple.</vt:lpstr>
      <vt:lpstr>Best Practice: Don’t Branch *</vt:lpstr>
      <vt:lpstr>Integrate often.</vt:lpstr>
      <vt:lpstr>The smaller the integration,  the easier it is.</vt:lpstr>
      <vt:lpstr>Typical Branching Structure</vt:lpstr>
      <vt:lpstr>Typical Branching Structure</vt:lpstr>
      <vt:lpstr>Typical Release Flow</vt:lpstr>
      <vt:lpstr>Typical Release Flow</vt:lpstr>
      <vt:lpstr>Typical Release Flow: Bad News</vt:lpstr>
      <vt:lpstr>Typical Release Flow: Bad News</vt:lpstr>
      <vt:lpstr>Typical Release Flow: Bad News,  Change of plans</vt:lpstr>
      <vt:lpstr>Releases based on source control  can be a real drag.</vt:lpstr>
      <vt:lpstr>Releases based on Source Control</vt:lpstr>
      <vt:lpstr>Feature flags</vt:lpstr>
      <vt:lpstr>Feature Flags</vt:lpstr>
      <vt:lpstr>Feature Flag: Benefits</vt:lpstr>
      <vt:lpstr>Feature Flag: Drawbacks</vt:lpstr>
      <vt:lpstr>DevOps?</vt:lpstr>
      <vt:lpstr>DevOps</vt:lpstr>
      <vt:lpstr>DevOps increases the speed of feedback.</vt:lpstr>
      <vt:lpstr>DevOps increases the speed of mistakes.</vt:lpstr>
      <vt:lpstr>DevOps increases the speed of feedback.</vt:lpstr>
      <vt:lpstr>“Go big or go home” vs. “Go small and quietly and go home  if it doesn’t work”</vt:lpstr>
      <vt:lpstr>Technical Stuff</vt:lpstr>
      <vt:lpstr>Want to see this talk and code again?</vt:lpstr>
      <vt:lpstr>Implementation Tips</vt:lpstr>
      <vt:lpstr>DEMOS</vt:lpstr>
      <vt:lpstr>A feature flag is (probably)  technical debt.</vt:lpstr>
      <vt:lpstr>Any specific feature flag should eventually be removed.</vt:lpstr>
      <vt:lpstr>Your feature flag system is forever.  The individual feature flags  are temporary.</vt:lpstr>
      <vt:lpstr>Watch out for technical debt.</vt:lpstr>
      <vt:lpstr>Any last questions?</vt:lpstr>
      <vt:lpstr>Thanks. benday@benday.com | www.benday.com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2018-10-02T12:35:04Z</dcterms:created>
  <dcterms:modified xsi:type="dcterms:W3CDTF">2018-10-10T19:51:01Z</dcterms:modified>
</cp:coreProperties>
</file>