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slides/slide112.xml" ContentType="application/vnd.openxmlformats-officedocument.presentationml.slide+xml"/>
  <Override PartName="/ppt/slides/slide113.xml" ContentType="application/vnd.openxmlformats-officedocument.presentationml.slide+xml"/>
  <Override PartName="/ppt/slides/slide114.xml" ContentType="application/vnd.openxmlformats-officedocument.presentationml.slide+xml"/>
  <Override PartName="/ppt/slides/slide115.xml" ContentType="application/vnd.openxmlformats-officedocument.presentationml.slide+xml"/>
  <Override PartName="/ppt/slides/slide116.xml" ContentType="application/vnd.openxmlformats-officedocument.presentationml.slide+xml"/>
  <Override PartName="/ppt/slides/slide117.xml" ContentType="application/vnd.openxmlformats-officedocument.presentationml.slide+xml"/>
  <Override PartName="/ppt/slides/slide118.xml" ContentType="application/vnd.openxmlformats-officedocument.presentationml.slide+xml"/>
  <Override PartName="/ppt/slides/slide119.xml" ContentType="application/vnd.openxmlformats-officedocument.presentationml.slide+xml"/>
  <Override PartName="/ppt/slides/slide120.xml" ContentType="application/vnd.openxmlformats-officedocument.presentationml.slide+xml"/>
  <Override PartName="/ppt/slides/slide121.xml" ContentType="application/vnd.openxmlformats-officedocument.presentationml.slide+xml"/>
  <Override PartName="/ppt/slides/slide122.xml" ContentType="application/vnd.openxmlformats-officedocument.presentationml.slide+xml"/>
  <Override PartName="/ppt/slides/slide123.xml" ContentType="application/vnd.openxmlformats-officedocument.presentationml.slide+xml"/>
  <Override PartName="/ppt/slides/slide124.xml" ContentType="application/vnd.openxmlformats-officedocument.presentationml.slide+xml"/>
  <Override PartName="/ppt/slides/slide125.xml" ContentType="application/vnd.openxmlformats-officedocument.presentationml.slide+xml"/>
  <Override PartName="/ppt/slides/slide126.xml" ContentType="application/vnd.openxmlformats-officedocument.presentationml.slide+xml"/>
  <Override PartName="/ppt/slides/slide127.xml" ContentType="application/vnd.openxmlformats-officedocument.presentationml.slide+xml"/>
  <Override PartName="/ppt/slides/slide128.xml" ContentType="application/vnd.openxmlformats-officedocument.presentationml.slide+xml"/>
  <Override PartName="/ppt/slides/slide129.xml" ContentType="application/vnd.openxmlformats-officedocument.presentationml.slide+xml"/>
  <Override PartName="/ppt/slides/slide130.xml" ContentType="application/vnd.openxmlformats-officedocument.presentationml.slide+xml"/>
  <Override PartName="/ppt/slides/slide131.xml" ContentType="application/vnd.openxmlformats-officedocument.presentationml.slide+xml"/>
  <Override PartName="/ppt/slides/slide132.xml" ContentType="application/vnd.openxmlformats-officedocument.presentationml.slide+xml"/>
  <Override PartName="/ppt/slides/slide133.xml" ContentType="application/vnd.openxmlformats-officedocument.presentationml.slide+xml"/>
  <Override PartName="/ppt/slides/slide134.xml" ContentType="application/vnd.openxmlformats-officedocument.presentationml.slide+xml"/>
  <Override PartName="/ppt/slides/slide135.xml" ContentType="application/vnd.openxmlformats-officedocument.presentationml.slide+xml"/>
  <Override PartName="/ppt/slides/slide136.xml" ContentType="application/vnd.openxmlformats-officedocument.presentationml.slide+xml"/>
  <Override PartName="/ppt/slides/slide137.xml" ContentType="application/vnd.openxmlformats-officedocument.presentationml.slide+xml"/>
  <Override PartName="/ppt/slides/slide138.xml" ContentType="application/vnd.openxmlformats-officedocument.presentationml.slide+xml"/>
  <Override PartName="/ppt/slides/slide139.xml" ContentType="application/vnd.openxmlformats-officedocument.presentationml.slide+xml"/>
  <Override PartName="/ppt/slides/slide140.xml" ContentType="application/vnd.openxmlformats-officedocument.presentationml.slide+xml"/>
  <Override PartName="/ppt/slides/slide141.xml" ContentType="application/vnd.openxmlformats-officedocument.presentationml.slide+xml"/>
  <Override PartName="/ppt/slides/slide142.xml" ContentType="application/vnd.openxmlformats-officedocument.presentationml.slide+xml"/>
  <Override PartName="/ppt/slides/slide143.xml" ContentType="application/vnd.openxmlformats-officedocument.presentationml.slide+xml"/>
  <Override PartName="/ppt/slides/slide144.xml" ContentType="application/vnd.openxmlformats-officedocument.presentationml.slide+xml"/>
  <Override PartName="/ppt/slides/slide145.xml" ContentType="application/vnd.openxmlformats-officedocument.presentationml.slide+xml"/>
  <Override PartName="/ppt/slides/slide146.xml" ContentType="application/vnd.openxmlformats-officedocument.presentationml.slide+xml"/>
  <Override PartName="/ppt/slides/slide147.xml" ContentType="application/vnd.openxmlformats-officedocument.presentationml.slide+xml"/>
  <Override PartName="/ppt/slides/slide148.xml" ContentType="application/vnd.openxmlformats-officedocument.presentationml.slide+xml"/>
  <Override PartName="/ppt/slides/slide149.xml" ContentType="application/vnd.openxmlformats-officedocument.presentationml.slide+xml"/>
  <Override PartName="/ppt/slides/slide150.xml" ContentType="application/vnd.openxmlformats-officedocument.presentationml.slide+xml"/>
  <Override PartName="/ppt/slides/slide151.xml" ContentType="application/vnd.openxmlformats-officedocument.presentationml.slide+xml"/>
  <Override PartName="/ppt/slides/slide152.xml" ContentType="application/vnd.openxmlformats-officedocument.presentationml.slide+xml"/>
  <Override PartName="/ppt/slides/slide153.xml" ContentType="application/vnd.openxmlformats-officedocument.presentationml.slide+xml"/>
  <Override PartName="/ppt/slides/slide154.xml" ContentType="application/vnd.openxmlformats-officedocument.presentationml.slide+xml"/>
  <Override PartName="/ppt/slides/slide155.xml" ContentType="application/vnd.openxmlformats-officedocument.presentationml.slide+xml"/>
  <Override PartName="/ppt/slides/slide156.xml" ContentType="application/vnd.openxmlformats-officedocument.presentationml.slide+xml"/>
  <Override PartName="/ppt/slides/slide157.xml" ContentType="application/vnd.openxmlformats-officedocument.presentationml.slide+xml"/>
  <Override PartName="/ppt/slides/slide158.xml" ContentType="application/vnd.openxmlformats-officedocument.presentationml.slide+xml"/>
  <Override PartName="/ppt/slides/slide159.xml" ContentType="application/vnd.openxmlformats-officedocument.presentationml.slide+xml"/>
  <Override PartName="/ppt/slides/slide160.xml" ContentType="application/vnd.openxmlformats-officedocument.presentationml.slide+xml"/>
  <Override PartName="/ppt/slides/slide161.xml" ContentType="application/vnd.openxmlformats-officedocument.presentationml.slide+xml"/>
  <Override PartName="/ppt/slides/slide162.xml" ContentType="application/vnd.openxmlformats-officedocument.presentationml.slide+xml"/>
  <Override PartName="/ppt/slides/slide163.xml" ContentType="application/vnd.openxmlformats-officedocument.presentationml.slide+xml"/>
  <Override PartName="/ppt/slides/slide164.xml" ContentType="application/vnd.openxmlformats-officedocument.presentationml.slide+xml"/>
  <Override PartName="/ppt/slides/slide165.xml" ContentType="application/vnd.openxmlformats-officedocument.presentationml.slide+xml"/>
  <Override PartName="/ppt/slides/slide166.xml" ContentType="application/vnd.openxmlformats-officedocument.presentationml.slide+xml"/>
  <Override PartName="/ppt/slides/slide167.xml" ContentType="application/vnd.openxmlformats-officedocument.presentationml.slide+xml"/>
  <Override PartName="/ppt/slides/slide168.xml" ContentType="application/vnd.openxmlformats-officedocument.presentationml.slide+xml"/>
  <Override PartName="/ppt/slides/slide16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826" r:id="rId1"/>
    <p:sldMasterId id="2147483866" r:id="rId2"/>
  </p:sldMasterIdLst>
  <p:notesMasterIdLst>
    <p:notesMasterId r:id="rId172"/>
  </p:notesMasterIdLst>
  <p:handoutMasterIdLst>
    <p:handoutMasterId r:id="rId173"/>
  </p:handoutMasterIdLst>
  <p:sldIdLst>
    <p:sldId id="926" r:id="rId3"/>
    <p:sldId id="348" r:id="rId4"/>
    <p:sldId id="533" r:id="rId5"/>
    <p:sldId id="956" r:id="rId6"/>
    <p:sldId id="957" r:id="rId7"/>
    <p:sldId id="343" r:id="rId8"/>
    <p:sldId id="958" r:id="rId9"/>
    <p:sldId id="959" r:id="rId10"/>
    <p:sldId id="960" r:id="rId11"/>
    <p:sldId id="927" r:id="rId12"/>
    <p:sldId id="928" r:id="rId13"/>
    <p:sldId id="961" r:id="rId14"/>
    <p:sldId id="962" r:id="rId15"/>
    <p:sldId id="978" r:id="rId16"/>
    <p:sldId id="979" r:id="rId17"/>
    <p:sldId id="980" r:id="rId18"/>
    <p:sldId id="981" r:id="rId19"/>
    <p:sldId id="949" r:id="rId20"/>
    <p:sldId id="983" r:id="rId21"/>
    <p:sldId id="971" r:id="rId22"/>
    <p:sldId id="1060" r:id="rId23"/>
    <p:sldId id="1059" r:id="rId24"/>
    <p:sldId id="963" r:id="rId25"/>
    <p:sldId id="964" r:id="rId26"/>
    <p:sldId id="966" r:id="rId27"/>
    <p:sldId id="982" r:id="rId28"/>
    <p:sldId id="967" r:id="rId29"/>
    <p:sldId id="972" r:id="rId30"/>
    <p:sldId id="973" r:id="rId31"/>
    <p:sldId id="968" r:id="rId32"/>
    <p:sldId id="969" r:id="rId33"/>
    <p:sldId id="984" r:id="rId34"/>
    <p:sldId id="948" r:id="rId35"/>
    <p:sldId id="951" r:id="rId36"/>
    <p:sldId id="974" r:id="rId37"/>
    <p:sldId id="424" r:id="rId38"/>
    <p:sldId id="975" r:id="rId39"/>
    <p:sldId id="953" r:id="rId40"/>
    <p:sldId id="976" r:id="rId41"/>
    <p:sldId id="977" r:id="rId42"/>
    <p:sldId id="985" r:id="rId43"/>
    <p:sldId id="986" r:id="rId44"/>
    <p:sldId id="954" r:id="rId45"/>
    <p:sldId id="987" r:id="rId46"/>
    <p:sldId id="989" r:id="rId47"/>
    <p:sldId id="990" r:id="rId48"/>
    <p:sldId id="991" r:id="rId49"/>
    <p:sldId id="994" r:id="rId50"/>
    <p:sldId id="352" r:id="rId51"/>
    <p:sldId id="995" r:id="rId52"/>
    <p:sldId id="996" r:id="rId53"/>
    <p:sldId id="997" r:id="rId54"/>
    <p:sldId id="998" r:id="rId55"/>
    <p:sldId id="999" r:id="rId56"/>
    <p:sldId id="1000" r:id="rId57"/>
    <p:sldId id="1001" r:id="rId58"/>
    <p:sldId id="1002" r:id="rId59"/>
    <p:sldId id="1003" r:id="rId60"/>
    <p:sldId id="1004" r:id="rId61"/>
    <p:sldId id="1005" r:id="rId62"/>
    <p:sldId id="1006" r:id="rId63"/>
    <p:sldId id="1007" r:id="rId64"/>
    <p:sldId id="1008" r:id="rId65"/>
    <p:sldId id="1009" r:id="rId66"/>
    <p:sldId id="1010" r:id="rId67"/>
    <p:sldId id="1011" r:id="rId68"/>
    <p:sldId id="1012" r:id="rId69"/>
    <p:sldId id="1013" r:id="rId70"/>
    <p:sldId id="1014" r:id="rId71"/>
    <p:sldId id="1015" r:id="rId72"/>
    <p:sldId id="1016" r:id="rId73"/>
    <p:sldId id="1017" r:id="rId74"/>
    <p:sldId id="1018" r:id="rId75"/>
    <p:sldId id="1019" r:id="rId76"/>
    <p:sldId id="1020" r:id="rId77"/>
    <p:sldId id="1021" r:id="rId78"/>
    <p:sldId id="1022" r:id="rId79"/>
    <p:sldId id="1023" r:id="rId80"/>
    <p:sldId id="1024" r:id="rId81"/>
    <p:sldId id="1025" r:id="rId82"/>
    <p:sldId id="1026" r:id="rId83"/>
    <p:sldId id="1027" r:id="rId84"/>
    <p:sldId id="1028" r:id="rId85"/>
    <p:sldId id="1029" r:id="rId86"/>
    <p:sldId id="1030" r:id="rId87"/>
    <p:sldId id="1031" r:id="rId88"/>
    <p:sldId id="1032" r:id="rId89"/>
    <p:sldId id="1033" r:id="rId90"/>
    <p:sldId id="1034" r:id="rId91"/>
    <p:sldId id="1035" r:id="rId92"/>
    <p:sldId id="1036" r:id="rId93"/>
    <p:sldId id="1037" r:id="rId94"/>
    <p:sldId id="1038" r:id="rId95"/>
    <p:sldId id="1039" r:id="rId96"/>
    <p:sldId id="1040" r:id="rId97"/>
    <p:sldId id="1041" r:id="rId98"/>
    <p:sldId id="932" r:id="rId99"/>
    <p:sldId id="1046" r:id="rId100"/>
    <p:sldId id="1042" r:id="rId101"/>
    <p:sldId id="937" r:id="rId102"/>
    <p:sldId id="1044" r:id="rId103"/>
    <p:sldId id="1045" r:id="rId104"/>
    <p:sldId id="1047" r:id="rId105"/>
    <p:sldId id="1043" r:id="rId106"/>
    <p:sldId id="931" r:id="rId107"/>
    <p:sldId id="929" r:id="rId108"/>
    <p:sldId id="940" r:id="rId109"/>
    <p:sldId id="938" r:id="rId110"/>
    <p:sldId id="945" r:id="rId111"/>
    <p:sldId id="946" r:id="rId112"/>
    <p:sldId id="1048" r:id="rId113"/>
    <p:sldId id="1049" r:id="rId114"/>
    <p:sldId id="1050" r:id="rId115"/>
    <p:sldId id="1051" r:id="rId116"/>
    <p:sldId id="1052" r:id="rId117"/>
    <p:sldId id="1054" r:id="rId118"/>
    <p:sldId id="1053" r:id="rId119"/>
    <p:sldId id="1055" r:id="rId120"/>
    <p:sldId id="1056" r:id="rId121"/>
    <p:sldId id="1061" r:id="rId122"/>
    <p:sldId id="747" r:id="rId123"/>
    <p:sldId id="749" r:id="rId124"/>
    <p:sldId id="750" r:id="rId125"/>
    <p:sldId id="992" r:id="rId126"/>
    <p:sldId id="752" r:id="rId127"/>
    <p:sldId id="753" r:id="rId128"/>
    <p:sldId id="899" r:id="rId129"/>
    <p:sldId id="900" r:id="rId130"/>
    <p:sldId id="1058" r:id="rId131"/>
    <p:sldId id="1057" r:id="rId132"/>
    <p:sldId id="284" r:id="rId133"/>
    <p:sldId id="350" r:id="rId134"/>
    <p:sldId id="801" r:id="rId135"/>
    <p:sldId id="802" r:id="rId136"/>
    <p:sldId id="803" r:id="rId137"/>
    <p:sldId id="804" r:id="rId138"/>
    <p:sldId id="805" r:id="rId139"/>
    <p:sldId id="806" r:id="rId140"/>
    <p:sldId id="807" r:id="rId141"/>
    <p:sldId id="808" r:id="rId142"/>
    <p:sldId id="809" r:id="rId143"/>
    <p:sldId id="810" r:id="rId144"/>
    <p:sldId id="811" r:id="rId145"/>
    <p:sldId id="812" r:id="rId146"/>
    <p:sldId id="813" r:id="rId147"/>
    <p:sldId id="814" r:id="rId148"/>
    <p:sldId id="815" r:id="rId149"/>
    <p:sldId id="816" r:id="rId150"/>
    <p:sldId id="817" r:id="rId151"/>
    <p:sldId id="818" r:id="rId152"/>
    <p:sldId id="819" r:id="rId153"/>
    <p:sldId id="820" r:id="rId154"/>
    <p:sldId id="821" r:id="rId155"/>
    <p:sldId id="822" r:id="rId156"/>
    <p:sldId id="823" r:id="rId157"/>
    <p:sldId id="824" r:id="rId158"/>
    <p:sldId id="825" r:id="rId159"/>
    <p:sldId id="826" r:id="rId160"/>
    <p:sldId id="865" r:id="rId161"/>
    <p:sldId id="828" r:id="rId162"/>
    <p:sldId id="829" r:id="rId163"/>
    <p:sldId id="866" r:id="rId164"/>
    <p:sldId id="831" r:id="rId165"/>
    <p:sldId id="832" r:id="rId166"/>
    <p:sldId id="833" r:id="rId167"/>
    <p:sldId id="834" r:id="rId168"/>
    <p:sldId id="835" r:id="rId169"/>
    <p:sldId id="836" r:id="rId170"/>
    <p:sldId id="837" r:id="rId171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E0C35DCE-C49D-42A9-85E2-D08E1C642B25}">
          <p14:sldIdLst>
            <p14:sldId id="926"/>
            <p14:sldId id="348"/>
            <p14:sldId id="533"/>
            <p14:sldId id="956"/>
            <p14:sldId id="957"/>
            <p14:sldId id="343"/>
          </p14:sldIdLst>
        </p14:section>
        <p14:section name="intro" id="{081F4F0B-B82A-4E5F-9432-AA786B6879F6}">
          <p14:sldIdLst>
            <p14:sldId id="958"/>
            <p14:sldId id="959"/>
            <p14:sldId id="960"/>
            <p14:sldId id="927"/>
            <p14:sldId id="928"/>
            <p14:sldId id="961"/>
            <p14:sldId id="962"/>
          </p14:sldIdLst>
        </p14:section>
        <p14:section name="How we talk is how we think" id="{2D54F9F9-536A-45CA-BAD8-CF0DD67F88BB}">
          <p14:sldIdLst>
            <p14:sldId id="978"/>
            <p14:sldId id="979"/>
            <p14:sldId id="980"/>
            <p14:sldId id="981"/>
          </p14:sldIdLst>
        </p14:section>
        <p14:section name="Part 2" id="{1555C100-A6E9-410E-94A4-56E353CFCEF5}">
          <p14:sldIdLst>
            <p14:sldId id="949"/>
            <p14:sldId id="983"/>
            <p14:sldId id="971"/>
            <p14:sldId id="1060"/>
            <p14:sldId id="1059"/>
            <p14:sldId id="963"/>
            <p14:sldId id="964"/>
            <p14:sldId id="966"/>
            <p14:sldId id="982"/>
            <p14:sldId id="967"/>
            <p14:sldId id="972"/>
            <p14:sldId id="973"/>
            <p14:sldId id="968"/>
            <p14:sldId id="969"/>
            <p14:sldId id="984"/>
            <p14:sldId id="948"/>
            <p14:sldId id="951"/>
            <p14:sldId id="974"/>
            <p14:sldId id="424"/>
            <p14:sldId id="975"/>
            <p14:sldId id="953"/>
            <p14:sldId id="976"/>
            <p14:sldId id="977"/>
            <p14:sldId id="985"/>
            <p14:sldId id="986"/>
            <p14:sldId id="954"/>
            <p14:sldId id="987"/>
            <p14:sldId id="989"/>
            <p14:sldId id="990"/>
            <p14:sldId id="991"/>
          </p14:sldIdLst>
        </p14:section>
        <p14:section name="Minimize WIP" id="{7A6D3C62-3838-47A8-9D25-A2E173A4F9AA}">
          <p14:sldIdLst>
            <p14:sldId id="994"/>
            <p14:sldId id="352"/>
            <p14:sldId id="995"/>
            <p14:sldId id="996"/>
            <p14:sldId id="997"/>
            <p14:sldId id="998"/>
            <p14:sldId id="999"/>
            <p14:sldId id="1000"/>
            <p14:sldId id="1001"/>
            <p14:sldId id="1002"/>
            <p14:sldId id="1003"/>
            <p14:sldId id="1004"/>
            <p14:sldId id="1005"/>
            <p14:sldId id="1006"/>
            <p14:sldId id="1007"/>
            <p14:sldId id="1008"/>
            <p14:sldId id="1009"/>
            <p14:sldId id="1010"/>
            <p14:sldId id="1011"/>
            <p14:sldId id="1012"/>
            <p14:sldId id="1013"/>
            <p14:sldId id="1014"/>
            <p14:sldId id="1015"/>
            <p14:sldId id="1016"/>
            <p14:sldId id="1017"/>
            <p14:sldId id="1018"/>
            <p14:sldId id="1019"/>
            <p14:sldId id="1020"/>
            <p14:sldId id="1021"/>
            <p14:sldId id="1022"/>
            <p14:sldId id="1023"/>
            <p14:sldId id="1024"/>
            <p14:sldId id="1025"/>
            <p14:sldId id="1026"/>
            <p14:sldId id="1027"/>
            <p14:sldId id="1028"/>
            <p14:sldId id="1029"/>
            <p14:sldId id="1030"/>
            <p14:sldId id="1031"/>
            <p14:sldId id="1032"/>
            <p14:sldId id="1033"/>
            <p14:sldId id="1034"/>
            <p14:sldId id="1035"/>
            <p14:sldId id="1036"/>
            <p14:sldId id="1037"/>
            <p14:sldId id="1038"/>
            <p14:sldId id="1039"/>
            <p14:sldId id="1040"/>
            <p14:sldId id="1041"/>
          </p14:sldIdLst>
        </p14:section>
        <p14:section name="Flow Metrics" id="{A4952DAE-8011-4B7A-B4FE-3B46916D36B5}">
          <p14:sldIdLst>
            <p14:sldId id="932"/>
            <p14:sldId id="1046"/>
            <p14:sldId id="1042"/>
            <p14:sldId id="937"/>
            <p14:sldId id="1044"/>
            <p14:sldId id="1045"/>
            <p14:sldId id="1047"/>
            <p14:sldId id="1043"/>
            <p14:sldId id="931"/>
            <p14:sldId id="929"/>
            <p14:sldId id="940"/>
            <p14:sldId id="938"/>
            <p14:sldId id="945"/>
            <p14:sldId id="946"/>
            <p14:sldId id="1048"/>
            <p14:sldId id="1049"/>
            <p14:sldId id="1050"/>
            <p14:sldId id="1051"/>
            <p14:sldId id="1052"/>
            <p14:sldId id="1054"/>
            <p14:sldId id="1053"/>
            <p14:sldId id="1055"/>
            <p14:sldId id="1056"/>
          </p14:sldIdLst>
        </p14:section>
        <p14:section name="Scrum: Where's my stuff" id="{6CE1758C-2D0D-44A9-A832-ECBBADC81EB0}">
          <p14:sldIdLst>
            <p14:sldId id="1061"/>
            <p14:sldId id="747"/>
            <p14:sldId id="749"/>
            <p14:sldId id="750"/>
            <p14:sldId id="992"/>
            <p14:sldId id="752"/>
            <p14:sldId id="753"/>
            <p14:sldId id="899"/>
            <p14:sldId id="900"/>
          </p14:sldIdLst>
        </p14:section>
        <p14:section name="Wrapup" id="{721E1A2B-BCF8-4A96-85AE-A54C6F5163F5}">
          <p14:sldIdLst>
            <p14:sldId id="1058"/>
            <p14:sldId id="1057"/>
            <p14:sldId id="284"/>
            <p14:sldId id="350"/>
          </p14:sldIdLst>
        </p14:section>
        <p14:section name="Sprint Goal" id="{1AF5382F-8FDE-4CDB-B6CB-2E1C6F866F22}">
          <p14:sldIdLst>
            <p14:sldId id="801"/>
            <p14:sldId id="802"/>
            <p14:sldId id="803"/>
            <p14:sldId id="804"/>
            <p14:sldId id="805"/>
            <p14:sldId id="806"/>
            <p14:sldId id="807"/>
            <p14:sldId id="808"/>
            <p14:sldId id="809"/>
            <p14:sldId id="810"/>
            <p14:sldId id="811"/>
            <p14:sldId id="812"/>
            <p14:sldId id="813"/>
            <p14:sldId id="814"/>
            <p14:sldId id="815"/>
            <p14:sldId id="816"/>
            <p14:sldId id="817"/>
            <p14:sldId id="818"/>
            <p14:sldId id="819"/>
            <p14:sldId id="820"/>
            <p14:sldId id="821"/>
            <p14:sldId id="822"/>
            <p14:sldId id="823"/>
            <p14:sldId id="824"/>
            <p14:sldId id="825"/>
            <p14:sldId id="826"/>
            <p14:sldId id="865"/>
            <p14:sldId id="828"/>
            <p14:sldId id="829"/>
            <p14:sldId id="866"/>
            <p14:sldId id="831"/>
            <p14:sldId id="832"/>
            <p14:sldId id="833"/>
            <p14:sldId id="834"/>
            <p14:sldId id="835"/>
            <p14:sldId id="836"/>
            <p14:sldId id="837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708">
          <p15:clr>
            <a:srgbClr val="A4A3A4"/>
          </p15:clr>
        </p15:guide>
        <p15:guide id="2" orient="horz" pos="2820">
          <p15:clr>
            <a:srgbClr val="A4A3A4"/>
          </p15:clr>
        </p15:guide>
        <p15:guide id="3" pos="2880">
          <p15:clr>
            <a:srgbClr val="A4A3A4"/>
          </p15:clr>
        </p15:guide>
        <p15:guide id="4" pos="5616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0000FF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72442"/>
    <a:srgbClr val="8064A2"/>
    <a:srgbClr val="6179A8"/>
    <a:srgbClr val="5EAFA6"/>
    <a:srgbClr val="5CB565"/>
    <a:srgbClr val="F7746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883" autoAdjust="0"/>
    <p:restoredTop sz="87626" autoAdjust="0"/>
  </p:normalViewPr>
  <p:slideViewPr>
    <p:cSldViewPr>
      <p:cViewPr varScale="1">
        <p:scale>
          <a:sx n="145" d="100"/>
          <a:sy n="145" d="100"/>
        </p:scale>
        <p:origin x="63" y="57"/>
      </p:cViewPr>
      <p:guideLst>
        <p:guide orient="horz" pos="708"/>
        <p:guide orient="horz" pos="2820"/>
        <p:guide pos="2880"/>
        <p:guide pos="5616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-25404"/>
    </p:cViewPr>
  </p:sorterViewPr>
  <p:notesViewPr>
    <p:cSldViewPr>
      <p:cViewPr varScale="1">
        <p:scale>
          <a:sx n="64" d="100"/>
          <a:sy n="64" d="100"/>
        </p:scale>
        <p:origin x="-3096" y="-82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17" Type="http://schemas.openxmlformats.org/officeDocument/2006/relationships/slide" Target="slides/slide115.xml"/><Relationship Id="rId21" Type="http://schemas.openxmlformats.org/officeDocument/2006/relationships/slide" Target="slides/slide19.xml"/><Relationship Id="rId42" Type="http://schemas.openxmlformats.org/officeDocument/2006/relationships/slide" Target="slides/slide40.xml"/><Relationship Id="rId63" Type="http://schemas.openxmlformats.org/officeDocument/2006/relationships/slide" Target="slides/slide61.xml"/><Relationship Id="rId84" Type="http://schemas.openxmlformats.org/officeDocument/2006/relationships/slide" Target="slides/slide82.xml"/><Relationship Id="rId138" Type="http://schemas.openxmlformats.org/officeDocument/2006/relationships/slide" Target="slides/slide136.xml"/><Relationship Id="rId159" Type="http://schemas.openxmlformats.org/officeDocument/2006/relationships/slide" Target="slides/slide157.xml"/><Relationship Id="rId170" Type="http://schemas.openxmlformats.org/officeDocument/2006/relationships/slide" Target="slides/slide168.xml"/><Relationship Id="rId107" Type="http://schemas.openxmlformats.org/officeDocument/2006/relationships/slide" Target="slides/slide105.xml"/><Relationship Id="rId11" Type="http://schemas.openxmlformats.org/officeDocument/2006/relationships/slide" Target="slides/slide9.xml"/><Relationship Id="rId32" Type="http://schemas.openxmlformats.org/officeDocument/2006/relationships/slide" Target="slides/slide30.xml"/><Relationship Id="rId53" Type="http://schemas.openxmlformats.org/officeDocument/2006/relationships/slide" Target="slides/slide51.xml"/><Relationship Id="rId74" Type="http://schemas.openxmlformats.org/officeDocument/2006/relationships/slide" Target="slides/slide72.xml"/><Relationship Id="rId128" Type="http://schemas.openxmlformats.org/officeDocument/2006/relationships/slide" Target="slides/slide126.xml"/><Relationship Id="rId149" Type="http://schemas.openxmlformats.org/officeDocument/2006/relationships/slide" Target="slides/slide147.xml"/><Relationship Id="rId5" Type="http://schemas.openxmlformats.org/officeDocument/2006/relationships/slide" Target="slides/slide3.xml"/><Relationship Id="rId95" Type="http://schemas.openxmlformats.org/officeDocument/2006/relationships/slide" Target="slides/slide93.xml"/><Relationship Id="rId160" Type="http://schemas.openxmlformats.org/officeDocument/2006/relationships/slide" Target="slides/slide158.xml"/><Relationship Id="rId22" Type="http://schemas.openxmlformats.org/officeDocument/2006/relationships/slide" Target="slides/slide20.xml"/><Relationship Id="rId43" Type="http://schemas.openxmlformats.org/officeDocument/2006/relationships/slide" Target="slides/slide41.xml"/><Relationship Id="rId64" Type="http://schemas.openxmlformats.org/officeDocument/2006/relationships/slide" Target="slides/slide62.xml"/><Relationship Id="rId118" Type="http://schemas.openxmlformats.org/officeDocument/2006/relationships/slide" Target="slides/slide116.xml"/><Relationship Id="rId139" Type="http://schemas.openxmlformats.org/officeDocument/2006/relationships/slide" Target="slides/slide137.xml"/><Relationship Id="rId85" Type="http://schemas.openxmlformats.org/officeDocument/2006/relationships/slide" Target="slides/slide83.xml"/><Relationship Id="rId150" Type="http://schemas.openxmlformats.org/officeDocument/2006/relationships/slide" Target="slides/slide148.xml"/><Relationship Id="rId171" Type="http://schemas.openxmlformats.org/officeDocument/2006/relationships/slide" Target="slides/slide169.xml"/><Relationship Id="rId12" Type="http://schemas.openxmlformats.org/officeDocument/2006/relationships/slide" Target="slides/slide10.xml"/><Relationship Id="rId33" Type="http://schemas.openxmlformats.org/officeDocument/2006/relationships/slide" Target="slides/slide31.xml"/><Relationship Id="rId108" Type="http://schemas.openxmlformats.org/officeDocument/2006/relationships/slide" Target="slides/slide106.xml"/><Relationship Id="rId129" Type="http://schemas.openxmlformats.org/officeDocument/2006/relationships/slide" Target="slides/slide127.xml"/><Relationship Id="rId54" Type="http://schemas.openxmlformats.org/officeDocument/2006/relationships/slide" Target="slides/slide52.xml"/><Relationship Id="rId75" Type="http://schemas.openxmlformats.org/officeDocument/2006/relationships/slide" Target="slides/slide73.xml"/><Relationship Id="rId96" Type="http://schemas.openxmlformats.org/officeDocument/2006/relationships/slide" Target="slides/slide94.xml"/><Relationship Id="rId140" Type="http://schemas.openxmlformats.org/officeDocument/2006/relationships/slide" Target="slides/slide138.xml"/><Relationship Id="rId161" Type="http://schemas.openxmlformats.org/officeDocument/2006/relationships/slide" Target="slides/slide159.xml"/><Relationship Id="rId6" Type="http://schemas.openxmlformats.org/officeDocument/2006/relationships/slide" Target="slides/slide4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49" Type="http://schemas.openxmlformats.org/officeDocument/2006/relationships/slide" Target="slides/slide47.xml"/><Relationship Id="rId114" Type="http://schemas.openxmlformats.org/officeDocument/2006/relationships/slide" Target="slides/slide112.xml"/><Relationship Id="rId119" Type="http://schemas.openxmlformats.org/officeDocument/2006/relationships/slide" Target="slides/slide117.xml"/><Relationship Id="rId44" Type="http://schemas.openxmlformats.org/officeDocument/2006/relationships/slide" Target="slides/slide42.xml"/><Relationship Id="rId60" Type="http://schemas.openxmlformats.org/officeDocument/2006/relationships/slide" Target="slides/slide58.xml"/><Relationship Id="rId65" Type="http://schemas.openxmlformats.org/officeDocument/2006/relationships/slide" Target="slides/slide63.xml"/><Relationship Id="rId81" Type="http://schemas.openxmlformats.org/officeDocument/2006/relationships/slide" Target="slides/slide79.xml"/><Relationship Id="rId86" Type="http://schemas.openxmlformats.org/officeDocument/2006/relationships/slide" Target="slides/slide84.xml"/><Relationship Id="rId130" Type="http://schemas.openxmlformats.org/officeDocument/2006/relationships/slide" Target="slides/slide128.xml"/><Relationship Id="rId135" Type="http://schemas.openxmlformats.org/officeDocument/2006/relationships/slide" Target="slides/slide133.xml"/><Relationship Id="rId151" Type="http://schemas.openxmlformats.org/officeDocument/2006/relationships/slide" Target="slides/slide149.xml"/><Relationship Id="rId156" Type="http://schemas.openxmlformats.org/officeDocument/2006/relationships/slide" Target="slides/slide154.xml"/><Relationship Id="rId177" Type="http://schemas.openxmlformats.org/officeDocument/2006/relationships/tableStyles" Target="tableStyles.xml"/><Relationship Id="rId172" Type="http://schemas.openxmlformats.org/officeDocument/2006/relationships/notesMaster" Target="notesMasters/notesMaster1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9" Type="http://schemas.openxmlformats.org/officeDocument/2006/relationships/slide" Target="slides/slide37.xml"/><Relationship Id="rId109" Type="http://schemas.openxmlformats.org/officeDocument/2006/relationships/slide" Target="slides/slide107.xml"/><Relationship Id="rId34" Type="http://schemas.openxmlformats.org/officeDocument/2006/relationships/slide" Target="slides/slide32.xml"/><Relationship Id="rId50" Type="http://schemas.openxmlformats.org/officeDocument/2006/relationships/slide" Target="slides/slide48.xml"/><Relationship Id="rId55" Type="http://schemas.openxmlformats.org/officeDocument/2006/relationships/slide" Target="slides/slide53.xml"/><Relationship Id="rId76" Type="http://schemas.openxmlformats.org/officeDocument/2006/relationships/slide" Target="slides/slide74.xml"/><Relationship Id="rId97" Type="http://schemas.openxmlformats.org/officeDocument/2006/relationships/slide" Target="slides/slide95.xml"/><Relationship Id="rId104" Type="http://schemas.openxmlformats.org/officeDocument/2006/relationships/slide" Target="slides/slide102.xml"/><Relationship Id="rId120" Type="http://schemas.openxmlformats.org/officeDocument/2006/relationships/slide" Target="slides/slide118.xml"/><Relationship Id="rId125" Type="http://schemas.openxmlformats.org/officeDocument/2006/relationships/slide" Target="slides/slide123.xml"/><Relationship Id="rId141" Type="http://schemas.openxmlformats.org/officeDocument/2006/relationships/slide" Target="slides/slide139.xml"/><Relationship Id="rId146" Type="http://schemas.openxmlformats.org/officeDocument/2006/relationships/slide" Target="slides/slide144.xml"/><Relationship Id="rId167" Type="http://schemas.openxmlformats.org/officeDocument/2006/relationships/slide" Target="slides/slide165.xml"/><Relationship Id="rId7" Type="http://schemas.openxmlformats.org/officeDocument/2006/relationships/slide" Target="slides/slide5.xml"/><Relationship Id="rId71" Type="http://schemas.openxmlformats.org/officeDocument/2006/relationships/slide" Target="slides/slide69.xml"/><Relationship Id="rId92" Type="http://schemas.openxmlformats.org/officeDocument/2006/relationships/slide" Target="slides/slide90.xml"/><Relationship Id="rId162" Type="http://schemas.openxmlformats.org/officeDocument/2006/relationships/slide" Target="slides/slide160.xml"/><Relationship Id="rId2" Type="http://schemas.openxmlformats.org/officeDocument/2006/relationships/slideMaster" Target="slideMasters/slideMaster2.xml"/><Relationship Id="rId29" Type="http://schemas.openxmlformats.org/officeDocument/2006/relationships/slide" Target="slides/slide27.xml"/><Relationship Id="rId24" Type="http://schemas.openxmlformats.org/officeDocument/2006/relationships/slide" Target="slides/slide22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66" Type="http://schemas.openxmlformats.org/officeDocument/2006/relationships/slide" Target="slides/slide64.xml"/><Relationship Id="rId87" Type="http://schemas.openxmlformats.org/officeDocument/2006/relationships/slide" Target="slides/slide85.xml"/><Relationship Id="rId110" Type="http://schemas.openxmlformats.org/officeDocument/2006/relationships/slide" Target="slides/slide108.xml"/><Relationship Id="rId115" Type="http://schemas.openxmlformats.org/officeDocument/2006/relationships/slide" Target="slides/slide113.xml"/><Relationship Id="rId131" Type="http://schemas.openxmlformats.org/officeDocument/2006/relationships/slide" Target="slides/slide129.xml"/><Relationship Id="rId136" Type="http://schemas.openxmlformats.org/officeDocument/2006/relationships/slide" Target="slides/slide134.xml"/><Relationship Id="rId157" Type="http://schemas.openxmlformats.org/officeDocument/2006/relationships/slide" Target="slides/slide155.xml"/><Relationship Id="rId61" Type="http://schemas.openxmlformats.org/officeDocument/2006/relationships/slide" Target="slides/slide59.xml"/><Relationship Id="rId82" Type="http://schemas.openxmlformats.org/officeDocument/2006/relationships/slide" Target="slides/slide80.xml"/><Relationship Id="rId152" Type="http://schemas.openxmlformats.org/officeDocument/2006/relationships/slide" Target="slides/slide150.xml"/><Relationship Id="rId173" Type="http://schemas.openxmlformats.org/officeDocument/2006/relationships/handoutMaster" Target="handoutMasters/handoutMaster1.xml"/><Relationship Id="rId19" Type="http://schemas.openxmlformats.org/officeDocument/2006/relationships/slide" Target="slides/slide17.xml"/><Relationship Id="rId14" Type="http://schemas.openxmlformats.org/officeDocument/2006/relationships/slide" Target="slides/slide12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56" Type="http://schemas.openxmlformats.org/officeDocument/2006/relationships/slide" Target="slides/slide54.xml"/><Relationship Id="rId77" Type="http://schemas.openxmlformats.org/officeDocument/2006/relationships/slide" Target="slides/slide75.xml"/><Relationship Id="rId100" Type="http://schemas.openxmlformats.org/officeDocument/2006/relationships/slide" Target="slides/slide98.xml"/><Relationship Id="rId105" Type="http://schemas.openxmlformats.org/officeDocument/2006/relationships/slide" Target="slides/slide103.xml"/><Relationship Id="rId126" Type="http://schemas.openxmlformats.org/officeDocument/2006/relationships/slide" Target="slides/slide124.xml"/><Relationship Id="rId147" Type="http://schemas.openxmlformats.org/officeDocument/2006/relationships/slide" Target="slides/slide145.xml"/><Relationship Id="rId168" Type="http://schemas.openxmlformats.org/officeDocument/2006/relationships/slide" Target="slides/slide166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72" Type="http://schemas.openxmlformats.org/officeDocument/2006/relationships/slide" Target="slides/slide70.xml"/><Relationship Id="rId93" Type="http://schemas.openxmlformats.org/officeDocument/2006/relationships/slide" Target="slides/slide91.xml"/><Relationship Id="rId98" Type="http://schemas.openxmlformats.org/officeDocument/2006/relationships/slide" Target="slides/slide96.xml"/><Relationship Id="rId121" Type="http://schemas.openxmlformats.org/officeDocument/2006/relationships/slide" Target="slides/slide119.xml"/><Relationship Id="rId142" Type="http://schemas.openxmlformats.org/officeDocument/2006/relationships/slide" Target="slides/slide140.xml"/><Relationship Id="rId163" Type="http://schemas.openxmlformats.org/officeDocument/2006/relationships/slide" Target="slides/slide161.xml"/><Relationship Id="rId3" Type="http://schemas.openxmlformats.org/officeDocument/2006/relationships/slide" Target="slides/slide1.xml"/><Relationship Id="rId25" Type="http://schemas.openxmlformats.org/officeDocument/2006/relationships/slide" Target="slides/slide23.xml"/><Relationship Id="rId46" Type="http://schemas.openxmlformats.org/officeDocument/2006/relationships/slide" Target="slides/slide44.xml"/><Relationship Id="rId67" Type="http://schemas.openxmlformats.org/officeDocument/2006/relationships/slide" Target="slides/slide65.xml"/><Relationship Id="rId116" Type="http://schemas.openxmlformats.org/officeDocument/2006/relationships/slide" Target="slides/slide114.xml"/><Relationship Id="rId137" Type="http://schemas.openxmlformats.org/officeDocument/2006/relationships/slide" Target="slides/slide135.xml"/><Relationship Id="rId158" Type="http://schemas.openxmlformats.org/officeDocument/2006/relationships/slide" Target="slides/slide156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62" Type="http://schemas.openxmlformats.org/officeDocument/2006/relationships/slide" Target="slides/slide60.xml"/><Relationship Id="rId83" Type="http://schemas.openxmlformats.org/officeDocument/2006/relationships/slide" Target="slides/slide81.xml"/><Relationship Id="rId88" Type="http://schemas.openxmlformats.org/officeDocument/2006/relationships/slide" Target="slides/slide86.xml"/><Relationship Id="rId111" Type="http://schemas.openxmlformats.org/officeDocument/2006/relationships/slide" Target="slides/slide109.xml"/><Relationship Id="rId132" Type="http://schemas.openxmlformats.org/officeDocument/2006/relationships/slide" Target="slides/slide130.xml"/><Relationship Id="rId153" Type="http://schemas.openxmlformats.org/officeDocument/2006/relationships/slide" Target="slides/slide151.xml"/><Relationship Id="rId174" Type="http://schemas.openxmlformats.org/officeDocument/2006/relationships/presProps" Target="presProps.xml"/><Relationship Id="rId15" Type="http://schemas.openxmlformats.org/officeDocument/2006/relationships/slide" Target="slides/slide13.xml"/><Relationship Id="rId36" Type="http://schemas.openxmlformats.org/officeDocument/2006/relationships/slide" Target="slides/slide34.xml"/><Relationship Id="rId57" Type="http://schemas.openxmlformats.org/officeDocument/2006/relationships/slide" Target="slides/slide55.xml"/><Relationship Id="rId106" Type="http://schemas.openxmlformats.org/officeDocument/2006/relationships/slide" Target="slides/slide104.xml"/><Relationship Id="rId127" Type="http://schemas.openxmlformats.org/officeDocument/2006/relationships/slide" Target="slides/slide125.xml"/><Relationship Id="rId10" Type="http://schemas.openxmlformats.org/officeDocument/2006/relationships/slide" Target="slides/slide8.xml"/><Relationship Id="rId31" Type="http://schemas.openxmlformats.org/officeDocument/2006/relationships/slide" Target="slides/slide29.xml"/><Relationship Id="rId52" Type="http://schemas.openxmlformats.org/officeDocument/2006/relationships/slide" Target="slides/slide50.xml"/><Relationship Id="rId73" Type="http://schemas.openxmlformats.org/officeDocument/2006/relationships/slide" Target="slides/slide71.xml"/><Relationship Id="rId78" Type="http://schemas.openxmlformats.org/officeDocument/2006/relationships/slide" Target="slides/slide76.xml"/><Relationship Id="rId94" Type="http://schemas.openxmlformats.org/officeDocument/2006/relationships/slide" Target="slides/slide92.xml"/><Relationship Id="rId99" Type="http://schemas.openxmlformats.org/officeDocument/2006/relationships/slide" Target="slides/slide97.xml"/><Relationship Id="rId101" Type="http://schemas.openxmlformats.org/officeDocument/2006/relationships/slide" Target="slides/slide99.xml"/><Relationship Id="rId122" Type="http://schemas.openxmlformats.org/officeDocument/2006/relationships/slide" Target="slides/slide120.xml"/><Relationship Id="rId143" Type="http://schemas.openxmlformats.org/officeDocument/2006/relationships/slide" Target="slides/slide141.xml"/><Relationship Id="rId148" Type="http://schemas.openxmlformats.org/officeDocument/2006/relationships/slide" Target="slides/slide146.xml"/><Relationship Id="rId164" Type="http://schemas.openxmlformats.org/officeDocument/2006/relationships/slide" Target="slides/slide162.xml"/><Relationship Id="rId169" Type="http://schemas.openxmlformats.org/officeDocument/2006/relationships/slide" Target="slides/slide16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26" Type="http://schemas.openxmlformats.org/officeDocument/2006/relationships/slide" Target="slides/slide24.xml"/><Relationship Id="rId47" Type="http://schemas.openxmlformats.org/officeDocument/2006/relationships/slide" Target="slides/slide45.xml"/><Relationship Id="rId68" Type="http://schemas.openxmlformats.org/officeDocument/2006/relationships/slide" Target="slides/slide66.xml"/><Relationship Id="rId89" Type="http://schemas.openxmlformats.org/officeDocument/2006/relationships/slide" Target="slides/slide87.xml"/><Relationship Id="rId112" Type="http://schemas.openxmlformats.org/officeDocument/2006/relationships/slide" Target="slides/slide110.xml"/><Relationship Id="rId133" Type="http://schemas.openxmlformats.org/officeDocument/2006/relationships/slide" Target="slides/slide131.xml"/><Relationship Id="rId154" Type="http://schemas.openxmlformats.org/officeDocument/2006/relationships/slide" Target="slides/slide152.xml"/><Relationship Id="rId175" Type="http://schemas.openxmlformats.org/officeDocument/2006/relationships/viewProps" Target="viewProps.xml"/><Relationship Id="rId16" Type="http://schemas.openxmlformats.org/officeDocument/2006/relationships/slide" Target="slides/slide14.xml"/><Relationship Id="rId37" Type="http://schemas.openxmlformats.org/officeDocument/2006/relationships/slide" Target="slides/slide35.xml"/><Relationship Id="rId58" Type="http://schemas.openxmlformats.org/officeDocument/2006/relationships/slide" Target="slides/slide56.xml"/><Relationship Id="rId79" Type="http://schemas.openxmlformats.org/officeDocument/2006/relationships/slide" Target="slides/slide77.xml"/><Relationship Id="rId102" Type="http://schemas.openxmlformats.org/officeDocument/2006/relationships/slide" Target="slides/slide100.xml"/><Relationship Id="rId123" Type="http://schemas.openxmlformats.org/officeDocument/2006/relationships/slide" Target="slides/slide121.xml"/><Relationship Id="rId144" Type="http://schemas.openxmlformats.org/officeDocument/2006/relationships/slide" Target="slides/slide142.xml"/><Relationship Id="rId90" Type="http://schemas.openxmlformats.org/officeDocument/2006/relationships/slide" Target="slides/slide88.xml"/><Relationship Id="rId165" Type="http://schemas.openxmlformats.org/officeDocument/2006/relationships/slide" Target="slides/slide163.xml"/><Relationship Id="rId27" Type="http://schemas.openxmlformats.org/officeDocument/2006/relationships/slide" Target="slides/slide25.xml"/><Relationship Id="rId48" Type="http://schemas.openxmlformats.org/officeDocument/2006/relationships/slide" Target="slides/slide46.xml"/><Relationship Id="rId69" Type="http://schemas.openxmlformats.org/officeDocument/2006/relationships/slide" Target="slides/slide67.xml"/><Relationship Id="rId113" Type="http://schemas.openxmlformats.org/officeDocument/2006/relationships/slide" Target="slides/slide111.xml"/><Relationship Id="rId134" Type="http://schemas.openxmlformats.org/officeDocument/2006/relationships/slide" Target="slides/slide132.xml"/><Relationship Id="rId80" Type="http://schemas.openxmlformats.org/officeDocument/2006/relationships/slide" Target="slides/slide78.xml"/><Relationship Id="rId155" Type="http://schemas.openxmlformats.org/officeDocument/2006/relationships/slide" Target="slides/slide153.xml"/><Relationship Id="rId176" Type="http://schemas.openxmlformats.org/officeDocument/2006/relationships/theme" Target="theme/theme1.xml"/><Relationship Id="rId17" Type="http://schemas.openxmlformats.org/officeDocument/2006/relationships/slide" Target="slides/slide15.xml"/><Relationship Id="rId38" Type="http://schemas.openxmlformats.org/officeDocument/2006/relationships/slide" Target="slides/slide36.xml"/><Relationship Id="rId59" Type="http://schemas.openxmlformats.org/officeDocument/2006/relationships/slide" Target="slides/slide57.xml"/><Relationship Id="rId103" Type="http://schemas.openxmlformats.org/officeDocument/2006/relationships/slide" Target="slides/slide101.xml"/><Relationship Id="rId124" Type="http://schemas.openxmlformats.org/officeDocument/2006/relationships/slide" Target="slides/slide122.xml"/><Relationship Id="rId70" Type="http://schemas.openxmlformats.org/officeDocument/2006/relationships/slide" Target="slides/slide68.xml"/><Relationship Id="rId91" Type="http://schemas.openxmlformats.org/officeDocument/2006/relationships/slide" Target="slides/slide89.xml"/><Relationship Id="rId145" Type="http://schemas.openxmlformats.org/officeDocument/2006/relationships/slide" Target="slides/slide143.xml"/><Relationship Id="rId166" Type="http://schemas.openxmlformats.org/officeDocument/2006/relationships/slide" Target="slides/slide164.xml"/><Relationship Id="rId1" Type="http://schemas.openxmlformats.org/officeDocument/2006/relationships/slideMaster" Target="slideMasters/slideMaster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benda\Dropbox\projects\PluralSight\devops-skills-with-vs2015-tfs2015\courseware\gerald-weinberg-multitasking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autoTitleDeleted val="1"/>
    <c:plotArea>
      <c:layout/>
      <c:barChart>
        <c:barDir val="col"/>
        <c:grouping val="percent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Task A</c:v>
                </c:pt>
              </c:strCache>
            </c:strRef>
          </c:tx>
          <c:spPr>
            <a:solidFill>
              <a:schemeClr val="accent1">
                <a:shade val="5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0">
                  <c:v>1 Task</c:v>
                </c:pt>
                <c:pt idx="1">
                  <c:v>2 Tasks</c:v>
                </c:pt>
                <c:pt idx="2">
                  <c:v>3 Tasks</c:v>
                </c:pt>
                <c:pt idx="3">
                  <c:v>4 Tasks</c:v>
                </c:pt>
                <c:pt idx="4">
                  <c:v>5 Tasks</c:v>
                </c:pt>
              </c:strCache>
            </c:strRef>
          </c:cat>
          <c:val>
            <c:numRef>
              <c:f>Sheet1!$B$2:$B$6</c:f>
              <c:numCache>
                <c:formatCode>0%</c:formatCode>
                <c:ptCount val="5"/>
                <c:pt idx="0">
                  <c:v>1</c:v>
                </c:pt>
                <c:pt idx="1">
                  <c:v>0.4</c:v>
                </c:pt>
                <c:pt idx="2">
                  <c:v>0.2</c:v>
                </c:pt>
                <c:pt idx="3">
                  <c:v>0.1</c:v>
                </c:pt>
                <c:pt idx="4">
                  <c:v>0.05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F0C-4B24-BE33-66E95725F0C3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Task B</c:v>
                </c:pt>
              </c:strCache>
            </c:strRef>
          </c:tx>
          <c:spPr>
            <a:solidFill>
              <a:schemeClr val="accent1">
                <a:shade val="70000"/>
              </a:schemeClr>
            </a:solidFill>
            <a:ln>
              <a:noFill/>
            </a:ln>
            <a:effectLst/>
          </c:spPr>
          <c:invertIfNegative val="0"/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8F0C-4B24-BE33-66E95725F0C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0">
                  <c:v>1 Task</c:v>
                </c:pt>
                <c:pt idx="1">
                  <c:v>2 Tasks</c:v>
                </c:pt>
                <c:pt idx="2">
                  <c:v>3 Tasks</c:v>
                </c:pt>
                <c:pt idx="3">
                  <c:v>4 Tasks</c:v>
                </c:pt>
                <c:pt idx="4">
                  <c:v>5 Tasks</c:v>
                </c:pt>
              </c:strCache>
            </c:strRef>
          </c:cat>
          <c:val>
            <c:numRef>
              <c:f>Sheet1!$C$2:$C$6</c:f>
              <c:numCache>
                <c:formatCode>0%</c:formatCode>
                <c:ptCount val="5"/>
                <c:pt idx="0">
                  <c:v>0</c:v>
                </c:pt>
                <c:pt idx="1">
                  <c:v>0.4</c:v>
                </c:pt>
                <c:pt idx="2">
                  <c:v>0.2</c:v>
                </c:pt>
                <c:pt idx="3">
                  <c:v>0.1</c:v>
                </c:pt>
                <c:pt idx="4">
                  <c:v>0.05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8F0C-4B24-BE33-66E95725F0C3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Task C</c:v>
                </c:pt>
              </c:strCache>
            </c:strRef>
          </c:tx>
          <c:spPr>
            <a:solidFill>
              <a:schemeClr val="accent1">
                <a:shade val="90000"/>
              </a:schemeClr>
            </a:solidFill>
            <a:ln>
              <a:noFill/>
            </a:ln>
            <a:effectLst/>
          </c:spPr>
          <c:invertIfNegative val="0"/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8F0C-4B24-BE33-66E95725F0C3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8F0C-4B24-BE33-66E95725F0C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0">
                  <c:v>1 Task</c:v>
                </c:pt>
                <c:pt idx="1">
                  <c:v>2 Tasks</c:v>
                </c:pt>
                <c:pt idx="2">
                  <c:v>3 Tasks</c:v>
                </c:pt>
                <c:pt idx="3">
                  <c:v>4 Tasks</c:v>
                </c:pt>
                <c:pt idx="4">
                  <c:v>5 Tasks</c:v>
                </c:pt>
              </c:strCache>
            </c:strRef>
          </c:cat>
          <c:val>
            <c:numRef>
              <c:f>Sheet1!$D$2:$D$6</c:f>
              <c:numCache>
                <c:formatCode>0%</c:formatCode>
                <c:ptCount val="5"/>
                <c:pt idx="0" formatCode="General">
                  <c:v>0</c:v>
                </c:pt>
                <c:pt idx="1">
                  <c:v>0</c:v>
                </c:pt>
                <c:pt idx="2">
                  <c:v>0.2</c:v>
                </c:pt>
                <c:pt idx="3">
                  <c:v>0.1</c:v>
                </c:pt>
                <c:pt idx="4">
                  <c:v>0.05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8F0C-4B24-BE33-66E95725F0C3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Task D</c:v>
                </c:pt>
              </c:strCache>
            </c:strRef>
          </c:tx>
          <c:spPr>
            <a:solidFill>
              <a:schemeClr val="accent1">
                <a:tint val="90000"/>
              </a:schemeClr>
            </a:solidFill>
            <a:ln>
              <a:noFill/>
            </a:ln>
            <a:effectLst/>
          </c:spPr>
          <c:invertIfNegative val="0"/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8F0C-4B24-BE33-66E95725F0C3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8F0C-4B24-BE33-66E95725F0C3}"/>
                </c:ext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8F0C-4B24-BE33-66E95725F0C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0">
                  <c:v>1 Task</c:v>
                </c:pt>
                <c:pt idx="1">
                  <c:v>2 Tasks</c:v>
                </c:pt>
                <c:pt idx="2">
                  <c:v>3 Tasks</c:v>
                </c:pt>
                <c:pt idx="3">
                  <c:v>4 Tasks</c:v>
                </c:pt>
                <c:pt idx="4">
                  <c:v>5 Tasks</c:v>
                </c:pt>
              </c:strCache>
            </c:strRef>
          </c:cat>
          <c:val>
            <c:numRef>
              <c:f>Sheet1!$E$2:$E$6</c:f>
              <c:numCache>
                <c:formatCode>0%</c:formatCode>
                <c:ptCount val="5"/>
                <c:pt idx="0" formatCode="General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0.1</c:v>
                </c:pt>
                <c:pt idx="4">
                  <c:v>0.05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8F0C-4B24-BE33-66E95725F0C3}"/>
            </c:ext>
          </c:extLst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Task E</c:v>
                </c:pt>
              </c:strCache>
            </c:strRef>
          </c:tx>
          <c:spPr>
            <a:solidFill>
              <a:schemeClr val="accent1">
                <a:tint val="70000"/>
              </a:schemeClr>
            </a:solidFill>
            <a:ln>
              <a:noFill/>
            </a:ln>
            <a:effectLst/>
          </c:spPr>
          <c:invertIfNegative val="0"/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8F0C-4B24-BE33-66E95725F0C3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8F0C-4B24-BE33-66E95725F0C3}"/>
                </c:ext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8F0C-4B24-BE33-66E95725F0C3}"/>
                </c:ext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8F0C-4B24-BE33-66E95725F0C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0">
                  <c:v>1 Task</c:v>
                </c:pt>
                <c:pt idx="1">
                  <c:v>2 Tasks</c:v>
                </c:pt>
                <c:pt idx="2">
                  <c:v>3 Tasks</c:v>
                </c:pt>
                <c:pt idx="3">
                  <c:v>4 Tasks</c:v>
                </c:pt>
                <c:pt idx="4">
                  <c:v>5 Tasks</c:v>
                </c:pt>
              </c:strCache>
            </c:strRef>
          </c:cat>
          <c:val>
            <c:numRef>
              <c:f>Sheet1!$F$2:$F$6</c:f>
              <c:numCache>
                <c:formatCode>0%</c:formatCode>
                <c:ptCount val="5"/>
                <c:pt idx="0" formatCode="General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0.05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E-8F0C-4B24-BE33-66E95725F0C3}"/>
            </c:ext>
          </c:extLst>
        </c:ser>
        <c:ser>
          <c:idx val="5"/>
          <c:order val="5"/>
          <c:tx>
            <c:strRef>
              <c:f>Sheet1!$G$1</c:f>
              <c:strCache>
                <c:ptCount val="1"/>
                <c:pt idx="0">
                  <c:v>Waste</c:v>
                </c:pt>
              </c:strCache>
            </c:strRef>
          </c:tx>
          <c:spPr>
            <a:solidFill>
              <a:schemeClr val="accent1">
                <a:tint val="50000"/>
              </a:schemeClr>
            </a:solidFill>
            <a:ln>
              <a:solidFill>
                <a:srgbClr val="C00000"/>
              </a:solidFill>
            </a:ln>
            <a:effectLst/>
          </c:spPr>
          <c:invertIfNegative val="0"/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8F0C-4B24-BE33-66E95725F0C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0">
                  <c:v>1 Task</c:v>
                </c:pt>
                <c:pt idx="1">
                  <c:v>2 Tasks</c:v>
                </c:pt>
                <c:pt idx="2">
                  <c:v>3 Tasks</c:v>
                </c:pt>
                <c:pt idx="3">
                  <c:v>4 Tasks</c:v>
                </c:pt>
                <c:pt idx="4">
                  <c:v>5 Tasks</c:v>
                </c:pt>
              </c:strCache>
            </c:strRef>
          </c:cat>
          <c:val>
            <c:numRef>
              <c:f>Sheet1!$G$2:$G$6</c:f>
              <c:numCache>
                <c:formatCode>0%</c:formatCode>
                <c:ptCount val="5"/>
                <c:pt idx="0">
                  <c:v>0</c:v>
                </c:pt>
                <c:pt idx="1">
                  <c:v>0.19999999999999996</c:v>
                </c:pt>
                <c:pt idx="2">
                  <c:v>0.39999999999999991</c:v>
                </c:pt>
                <c:pt idx="3">
                  <c:v>0.6</c:v>
                </c:pt>
                <c:pt idx="4">
                  <c:v>0.75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0-8F0C-4B24-BE33-66E95725F0C3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79"/>
        <c:overlap val="100"/>
        <c:axId val="1819373824"/>
        <c:axId val="-2035179952"/>
      </c:barChart>
      <c:catAx>
        <c:axId val="1819373824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1" i="0" u="none" strike="noStrike" kern="1200" cap="all" spc="12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2035179952"/>
        <c:crosses val="autoZero"/>
        <c:auto val="1"/>
        <c:lblAlgn val="ctr"/>
        <c:lblOffset val="100"/>
        <c:noMultiLvlLbl val="0"/>
      </c:catAx>
      <c:valAx>
        <c:axId val="-2035179952"/>
        <c:scaling>
          <c:orientation val="minMax"/>
        </c:scaling>
        <c:delete val="1"/>
        <c:axPos val="l"/>
        <c:numFmt formatCode="0%" sourceLinked="1"/>
        <c:majorTickMark val="none"/>
        <c:minorTickMark val="none"/>
        <c:tickLblPos val="nextTo"/>
        <c:crossAx val="181937382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withinLinear" id="14">
  <a:schemeClr val="accent1"/>
</cs:colorStyle>
</file>

<file path=ppt/charts/style1.xml><?xml version="1.0" encoding="utf-8"?>
<cs:chartStyle xmlns:cs="http://schemas.microsoft.com/office/drawing/2012/chartStyle" xmlns:a="http://schemas.openxmlformats.org/drawingml/2006/main" id="298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800" kern="1200" cap="all" spc="12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defRPr sz="900" b="0" i="0" u="none" strike="noStrike" kern="1200" baseline="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phClr"/>
        </a:solidFill>
        <a:round/>
      </a:ln>
    </cs:spPr>
  </cs:dataPointMarker>
  <cs:dataPointMarkerLayout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15000"/>
            <a:lumOff val="8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cap="all" spc="12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8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5257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en-US" sz="1300" b="1" dirty="0">
                <a:latin typeface="Arial" pitchFamily="34" charset="0"/>
                <a:cs typeface="Arial" pitchFamily="34" charset="0"/>
              </a:rPr>
              <a:t>Visual Studio Live! Austin 2018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55626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4944365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7A2ECFD-0169-4599-A79A-8C44AB4A932C}" type="datetimeFigureOut">
              <a:rPr lang="en-US" smtClean="0"/>
              <a:pPr/>
              <a:t>3/21/2023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E326DE0-BACA-4EA0-B73F-CC7DC1D7F4A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76382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460503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12189F-35E1-4DA3-9F12-2244F84E5C30}" type="slidenum">
              <a:rPr lang="en-US" smtClean="0"/>
              <a:t>84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164968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12189F-35E1-4DA3-9F12-2244F84E5C30}" type="slidenum">
              <a:rPr lang="en-US" smtClean="0"/>
              <a:t>85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554804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12189F-35E1-4DA3-9F12-2244F84E5C30}" type="slidenum">
              <a:rPr lang="en-US" smtClean="0"/>
              <a:t>86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39252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12189F-35E1-4DA3-9F12-2244F84E5C30}" type="slidenum">
              <a:rPr lang="en-US" smtClean="0"/>
              <a:t>87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847906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12189F-35E1-4DA3-9F12-2244F84E5C30}" type="slidenum">
              <a:rPr lang="en-US" smtClean="0"/>
              <a:t>88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73728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129391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86008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gif"/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gif"/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2329266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451022"/>
            <a:ext cx="6858000" cy="492329"/>
          </a:xfrm>
        </p:spPr>
        <p:txBody>
          <a:bodyPr anchor="ctr"/>
          <a:lstStyle>
            <a:lvl1pPr marL="0" indent="0" algn="ctr">
              <a:buNone/>
              <a:defRPr sz="1800">
                <a:solidFill>
                  <a:schemeClr val="bg1">
                    <a:lumMod val="50000"/>
                  </a:schemeClr>
                </a:solidFill>
              </a:defRPr>
            </a:lvl1pPr>
            <a:lvl2pPr marL="342892" indent="0" algn="ctr">
              <a:buNone/>
              <a:defRPr sz="1500"/>
            </a:lvl2pPr>
            <a:lvl3pPr marL="685783" indent="0" algn="ctr">
              <a:buNone/>
              <a:defRPr sz="1350"/>
            </a:lvl3pPr>
            <a:lvl4pPr marL="1028675" indent="0" algn="ctr">
              <a:buNone/>
              <a:defRPr sz="1200"/>
            </a:lvl4pPr>
            <a:lvl5pPr marL="1371566" indent="0" algn="ctr">
              <a:buNone/>
              <a:defRPr sz="1200"/>
            </a:lvl5pPr>
            <a:lvl6pPr marL="1714457" indent="0" algn="ctr">
              <a:buNone/>
              <a:defRPr sz="1200"/>
            </a:lvl6pPr>
            <a:lvl7pPr marL="2057348" indent="0" algn="ctr">
              <a:buNone/>
              <a:defRPr sz="1200"/>
            </a:lvl7pPr>
            <a:lvl8pPr marL="2400240" indent="0" algn="ctr">
              <a:buNone/>
              <a:defRPr sz="1200"/>
            </a:lvl8pPr>
            <a:lvl9pPr marL="2743132" indent="0" algn="ctr">
              <a:buNone/>
              <a:defRPr sz="1200"/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6815503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/Image |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 Placeholder 16"/>
          <p:cNvSpPr>
            <a:spLocks noGrp="1"/>
          </p:cNvSpPr>
          <p:nvPr>
            <p:ph type="body" sz="quarter" idx="12" hasCustomPrompt="1"/>
          </p:nvPr>
        </p:nvSpPr>
        <p:spPr>
          <a:xfrm>
            <a:off x="3778024" y="320029"/>
            <a:ext cx="5082266" cy="4492819"/>
          </a:xfrm>
        </p:spPr>
        <p:txBody>
          <a:bodyPr anchor="ctr">
            <a:normAutofit/>
          </a:bodyPr>
          <a:lstStyle>
            <a:lvl1pPr algn="l">
              <a:lnSpc>
                <a:spcPct val="100000"/>
              </a:lnSpc>
              <a:defRPr sz="2100" baseline="0">
                <a:solidFill>
                  <a:schemeClr val="tx1"/>
                </a:solidFill>
                <a:latin typeface="+mn-lt"/>
              </a:defRPr>
            </a:lvl1pPr>
            <a:lvl2pPr algn="l">
              <a:defRPr sz="1800" b="0" i="0" baseline="0">
                <a:solidFill>
                  <a:schemeClr val="tx1"/>
                </a:solidFill>
                <a:latin typeface="+mn-lt"/>
                <a:ea typeface="Gotham Book" panose="02000604040000020004" pitchFamily="50" charset="0"/>
                <a:cs typeface="Gotham Book" panose="02000604040000020004" pitchFamily="50" charset="0"/>
              </a:defRPr>
            </a:lvl2pPr>
            <a:lvl3pPr algn="l">
              <a:defRPr sz="1500" b="0" i="0" baseline="0">
                <a:solidFill>
                  <a:schemeClr val="tx1"/>
                </a:solidFill>
                <a:latin typeface="+mn-lt"/>
                <a:ea typeface="Gotham Book" panose="02000604040000020004" pitchFamily="50" charset="0"/>
                <a:cs typeface="Gotham Book" panose="02000604040000020004" pitchFamily="50" charset="0"/>
              </a:defRPr>
            </a:lvl3pPr>
            <a:lvl4pPr algn="l">
              <a:defRPr sz="1500" b="0" i="0" baseline="0">
                <a:solidFill>
                  <a:schemeClr val="tx1"/>
                </a:solidFill>
                <a:latin typeface="+mn-lt"/>
                <a:ea typeface="Gotham Book" panose="02000604040000020004" pitchFamily="50" charset="0"/>
                <a:cs typeface="Gotham Book" panose="02000604040000020004" pitchFamily="50" charset="0"/>
              </a:defRPr>
            </a:lvl4pPr>
            <a:lvl5pPr algn="l">
              <a:defRPr sz="1500" b="0" i="0" baseline="0">
                <a:solidFill>
                  <a:schemeClr val="tx1"/>
                </a:solidFill>
                <a:latin typeface="+mn-lt"/>
                <a:ea typeface="Gotham Book" panose="02000604040000020004" pitchFamily="50" charset="0"/>
                <a:cs typeface="Gotham Book" panose="02000604040000020004" pitchFamily="50" charset="0"/>
              </a:defRPr>
            </a:lvl5pPr>
            <a:lvl6pPr marL="1070345" indent="0">
              <a:buNone/>
              <a:defRPr>
                <a:solidFill>
                  <a:schemeClr val="accent1"/>
                </a:solidFill>
              </a:defRPr>
            </a:lvl6pPr>
            <a:lvl7pPr>
              <a:defRPr>
                <a:solidFill>
                  <a:schemeClr val="accent1"/>
                </a:solidFill>
              </a:defRPr>
            </a:lvl7pPr>
            <a:lvl8pPr>
              <a:defRPr>
                <a:solidFill>
                  <a:schemeClr val="accent1"/>
                </a:solidFill>
              </a:defRPr>
            </a:lvl8pPr>
            <a:lvl9pPr marL="1714457" indent="0">
              <a:buNone/>
              <a:defRPr>
                <a:solidFill>
                  <a:schemeClr val="accent1"/>
                </a:solidFill>
              </a:defRPr>
            </a:lvl9pPr>
          </a:lstStyle>
          <a:p>
            <a:pPr lvl="0"/>
            <a:r>
              <a:rPr lang="en-US" dirty="0"/>
              <a:t>Click to add longer text 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3438525" y="320029"/>
            <a:ext cx="0" cy="4492819"/>
          </a:xfrm>
          <a:prstGeom prst="line">
            <a:avLst/>
          </a:prstGeom>
          <a:ln>
            <a:solidFill>
              <a:srgbClr val="0072BC"/>
            </a:solidFill>
            <a:headEnd type="none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Content Placeholder 2"/>
          <p:cNvSpPr>
            <a:spLocks noGrp="1"/>
          </p:cNvSpPr>
          <p:nvPr>
            <p:ph sz="quarter" idx="14" hasCustomPrompt="1"/>
          </p:nvPr>
        </p:nvSpPr>
        <p:spPr>
          <a:xfrm>
            <a:off x="269112" y="1199179"/>
            <a:ext cx="2829917" cy="2734519"/>
          </a:xfrm>
        </p:spPr>
        <p:txBody>
          <a:bodyPr anchor="ctr"/>
          <a:lstStyle>
            <a:lvl1pPr algn="r">
              <a:lnSpc>
                <a:spcPct val="100000"/>
              </a:lnSpc>
              <a:defRPr sz="2700" b="0" i="0">
                <a:latin typeface="+mj-lt"/>
                <a:ea typeface="Gotham Rounded Light" charset="0"/>
                <a:cs typeface="Gotham Rounded Light" charset="0"/>
              </a:defRPr>
            </a:lvl1pPr>
          </a:lstStyle>
          <a:p>
            <a:pPr lvl="0"/>
            <a:r>
              <a:rPr lang="en-US" dirty="0"/>
              <a:t>Click to Add Title or Click Icon to Add Graphic</a:t>
            </a:r>
          </a:p>
        </p:txBody>
      </p:sp>
      <p:sp>
        <p:nvSpPr>
          <p:cNvPr id="6" name="Rectangle 5"/>
          <p:cNvSpPr/>
          <p:nvPr userDrawn="1"/>
        </p:nvSpPr>
        <p:spPr>
          <a:xfrm>
            <a:off x="-1097281" y="1"/>
            <a:ext cx="1097281" cy="5770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050" b="0" dirty="0">
                <a:latin typeface="Gotham Medium" panose="02000604030000020004" pitchFamily="50" charset="0"/>
              </a:rPr>
              <a:t>This slide is </a:t>
            </a:r>
            <a:r>
              <a:rPr lang="en-US" sz="1050" b="1" dirty="0">
                <a:solidFill>
                  <a:schemeClr val="accent1"/>
                </a:solidFill>
                <a:latin typeface="Gotham Medium" panose="02000604030000020004" pitchFamily="50" charset="0"/>
              </a:rPr>
              <a:t>preset</a:t>
            </a:r>
            <a:r>
              <a:rPr lang="en-US" sz="1050" b="0" dirty="0">
                <a:solidFill>
                  <a:schemeClr val="accent1"/>
                </a:solidFill>
                <a:latin typeface="Gotham Medium" panose="02000604030000020004" pitchFamily="50" charset="0"/>
              </a:rPr>
              <a:t> </a:t>
            </a:r>
            <a:r>
              <a:rPr lang="en-US" sz="1050" b="0" dirty="0">
                <a:latin typeface="Gotham Medium" panose="02000604030000020004" pitchFamily="50" charset="0"/>
              </a:rPr>
              <a:t>with </a:t>
            </a:r>
            <a:r>
              <a:rPr lang="en-US" sz="1050" b="1" dirty="0">
                <a:solidFill>
                  <a:schemeClr val="accent1"/>
                </a:solidFill>
                <a:latin typeface="Gotham Medium" panose="02000604030000020004" pitchFamily="50" charset="0"/>
              </a:rPr>
              <a:t>animations</a:t>
            </a:r>
          </a:p>
        </p:txBody>
      </p:sp>
    </p:spTree>
    <p:extLst>
      <p:ext uri="{BB962C8B-B14F-4D97-AF65-F5344CB8AC3E}">
        <p14:creationId xmlns:p14="http://schemas.microsoft.com/office/powerpoint/2010/main" val="34062686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969696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969696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969696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969696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969696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build="p">
        <p:tmplLst>
          <p:tmpl lvl="1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  <p:subTnLst>
                    <p:animClr clrSpc="rgb" dir="cw">
                      <p:cBhvr override="childStyle">
                        <p:cTn dur="1" fill="hold" display="0" masterRel="nextClick" afterEffect="1"/>
                        <p:tgtEl>
                          <p:spTgt spid="17"/>
                        </p:tgtEl>
                        <p:attrNameLst>
                          <p:attrName>ppt_c</p:attrName>
                        </p:attrNameLst>
                      </p:cBhvr>
                      <p:to>
                        <a:srgbClr val="969696"/>
                      </p:to>
                    </p:animClr>
                  </p:subTnLst>
                </p:cTn>
              </p:par>
            </p:tnLst>
          </p:tmpl>
          <p:tmpl lvl="2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  <p:subTnLst>
                    <p:animClr clrSpc="rgb" dir="cw">
                      <p:cBhvr override="childStyle">
                        <p:cTn dur="1" fill="hold" display="0" masterRel="nextClick" afterEffect="1"/>
                        <p:tgtEl>
                          <p:spTgt spid="17"/>
                        </p:tgtEl>
                        <p:attrNameLst>
                          <p:attrName>ppt_c</p:attrName>
                        </p:attrNameLst>
                      </p:cBhvr>
                      <p:to>
                        <a:srgbClr val="969696"/>
                      </p:to>
                    </p:animClr>
                  </p:subTnLst>
                </p:cTn>
              </p:par>
            </p:tnLst>
          </p:tmpl>
          <p:tmpl lvl="3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  <p:subTnLst>
                    <p:animClr clrSpc="rgb" dir="cw">
                      <p:cBhvr override="childStyle">
                        <p:cTn dur="1" fill="hold" display="0" masterRel="nextClick" afterEffect="1"/>
                        <p:tgtEl>
                          <p:spTgt spid="17"/>
                        </p:tgtEl>
                        <p:attrNameLst>
                          <p:attrName>ppt_c</p:attrName>
                        </p:attrNameLst>
                      </p:cBhvr>
                      <p:to>
                        <a:srgbClr val="969696"/>
                      </p:to>
                    </p:animClr>
                  </p:subTnLst>
                </p:cTn>
              </p:par>
            </p:tnLst>
          </p:tmpl>
          <p:tmpl lvl="4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  <p:subTnLst>
                    <p:animClr clrSpc="rgb" dir="cw">
                      <p:cBhvr override="childStyle">
                        <p:cTn dur="1" fill="hold" display="0" masterRel="nextClick" afterEffect="1"/>
                        <p:tgtEl>
                          <p:spTgt spid="17"/>
                        </p:tgtEl>
                        <p:attrNameLst>
                          <p:attrName>ppt_c</p:attrName>
                        </p:attrNameLst>
                      </p:cBhvr>
                      <p:to>
                        <a:srgbClr val="969696"/>
                      </p:to>
                    </p:animClr>
                  </p:subTnLst>
                </p:cTn>
              </p:par>
            </p:tnLst>
          </p:tmpl>
          <p:tmpl lvl="5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  <p:subTnLst>
                    <p:animClr clrSpc="rgb" dir="cw">
                      <p:cBhvr override="childStyle">
                        <p:cTn dur="1" fill="hold" display="0" masterRel="nextClick" afterEffect="1"/>
                        <p:tgtEl>
                          <p:spTgt spid="17"/>
                        </p:tgtEl>
                        <p:attrNameLst>
                          <p:attrName>ppt_c</p:attrName>
                        </p:attrNameLst>
                      </p:cBhvr>
                      <p:to>
                        <a:srgbClr val="969696"/>
                      </p:to>
                    </p:animClr>
                  </p:subTnLst>
                </p:cTn>
              </p:par>
            </p:tnLst>
          </p:tmpl>
          <p:tmpl lvl="6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7"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  <p:subTnLst>
                    <p:animClr clrSpc="rgb" dir="cw">
                      <p:cBhvr override="childStyle">
                        <p:cTn dur="1" fill="hold" display="0" masterRel="nextClick" afterEffect="1"/>
                        <p:tgtEl>
                          <p:spTgt spid="17"/>
                        </p:tgtEl>
                        <p:attrNameLst>
                          <p:attrName>ppt_c</p:attrName>
                        </p:attrNameLst>
                      </p:cBhvr>
                      <p:to>
                        <a:schemeClr val="tx2"/>
                      </p:to>
                    </p:animClr>
                  </p:subTnLst>
                </p:cTn>
              </p:par>
            </p:tnLst>
          </p:tmpl>
          <p:tmpl lvl="8"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  <p:subTnLst>
                    <p:animClr clrSpc="rgb" dir="cw">
                      <p:cBhvr override="childStyle">
                        <p:cTn dur="1" fill="hold" display="0" masterRel="nextClick" afterEffect="1"/>
                        <p:tgtEl>
                          <p:spTgt spid="17"/>
                        </p:tgtEl>
                        <p:attrNameLst>
                          <p:attrName>ppt_c</p:attrName>
                        </p:attrNameLst>
                      </p:cBhvr>
                      <p:to>
                        <a:schemeClr val="tx2"/>
                      </p:to>
                    </p:animClr>
                  </p:subTnLst>
                </p:cTn>
              </p:par>
            </p:tnLst>
          </p:tmpl>
          <p:tmpl lvl="9"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</p:tmplLst>
      </p:bldP>
    </p:bld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xerci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 Placeholder 16"/>
          <p:cNvSpPr>
            <a:spLocks noGrp="1"/>
          </p:cNvSpPr>
          <p:nvPr>
            <p:ph type="body" sz="quarter" idx="12" hasCustomPrompt="1"/>
          </p:nvPr>
        </p:nvSpPr>
        <p:spPr>
          <a:xfrm>
            <a:off x="3778024" y="320029"/>
            <a:ext cx="5082266" cy="4492819"/>
          </a:xfrm>
        </p:spPr>
        <p:txBody>
          <a:bodyPr anchor="ctr">
            <a:normAutofit/>
          </a:bodyPr>
          <a:lstStyle>
            <a:lvl1pPr algn="l">
              <a:lnSpc>
                <a:spcPct val="100000"/>
              </a:lnSpc>
              <a:defRPr sz="2100" baseline="0">
                <a:solidFill>
                  <a:schemeClr val="tx1"/>
                </a:solidFill>
                <a:latin typeface="+mn-lt"/>
              </a:defRPr>
            </a:lvl1pPr>
            <a:lvl2pPr algn="l">
              <a:defRPr sz="1800" b="0" i="0" baseline="0">
                <a:solidFill>
                  <a:schemeClr val="tx1"/>
                </a:solidFill>
                <a:latin typeface="+mn-lt"/>
                <a:ea typeface="Gotham Book" panose="02000604040000020004" pitchFamily="50" charset="0"/>
                <a:cs typeface="Gotham Book" panose="02000604040000020004" pitchFamily="50" charset="0"/>
              </a:defRPr>
            </a:lvl2pPr>
            <a:lvl3pPr algn="l">
              <a:defRPr sz="1500" b="0" i="0" baseline="0">
                <a:solidFill>
                  <a:schemeClr val="tx1"/>
                </a:solidFill>
                <a:latin typeface="+mn-lt"/>
                <a:ea typeface="Gotham Book" panose="02000604040000020004" pitchFamily="50" charset="0"/>
                <a:cs typeface="Gotham Book" panose="02000604040000020004" pitchFamily="50" charset="0"/>
              </a:defRPr>
            </a:lvl3pPr>
            <a:lvl4pPr algn="l">
              <a:defRPr sz="1500" b="0" i="0" baseline="0">
                <a:solidFill>
                  <a:schemeClr val="tx1"/>
                </a:solidFill>
                <a:latin typeface="+mn-lt"/>
                <a:ea typeface="Gotham Book" panose="02000604040000020004" pitchFamily="50" charset="0"/>
                <a:cs typeface="Gotham Book" panose="02000604040000020004" pitchFamily="50" charset="0"/>
              </a:defRPr>
            </a:lvl4pPr>
            <a:lvl5pPr algn="l">
              <a:defRPr sz="1500" b="0" i="0" baseline="0">
                <a:solidFill>
                  <a:schemeClr val="tx1"/>
                </a:solidFill>
                <a:latin typeface="+mn-lt"/>
                <a:ea typeface="Gotham Book" panose="02000604040000020004" pitchFamily="50" charset="0"/>
                <a:cs typeface="Gotham Book" panose="02000604040000020004" pitchFamily="50" charset="0"/>
              </a:defRPr>
            </a:lvl5pPr>
            <a:lvl6pPr marL="1070345" indent="0">
              <a:buNone/>
              <a:defRPr>
                <a:solidFill>
                  <a:schemeClr val="accent1"/>
                </a:solidFill>
              </a:defRPr>
            </a:lvl6pPr>
            <a:lvl7pPr>
              <a:defRPr>
                <a:solidFill>
                  <a:schemeClr val="accent1"/>
                </a:solidFill>
              </a:defRPr>
            </a:lvl7pPr>
            <a:lvl8pPr>
              <a:defRPr>
                <a:solidFill>
                  <a:schemeClr val="accent1"/>
                </a:solidFill>
              </a:defRPr>
            </a:lvl8pPr>
            <a:lvl9pPr marL="1714457" indent="0">
              <a:buNone/>
              <a:defRPr>
                <a:solidFill>
                  <a:schemeClr val="accent1"/>
                </a:solidFill>
              </a:defRPr>
            </a:lvl9pPr>
          </a:lstStyle>
          <a:p>
            <a:pPr lvl="0"/>
            <a:r>
              <a:rPr lang="en-US" dirty="0"/>
              <a:t>Click to add longer text 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3438525" y="320029"/>
            <a:ext cx="0" cy="4492819"/>
          </a:xfrm>
          <a:prstGeom prst="line">
            <a:avLst/>
          </a:prstGeom>
          <a:ln>
            <a:solidFill>
              <a:srgbClr val="0072BC"/>
            </a:solidFill>
            <a:headEnd type="none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Content Placeholder 2"/>
          <p:cNvSpPr>
            <a:spLocks noGrp="1"/>
          </p:cNvSpPr>
          <p:nvPr>
            <p:ph sz="quarter" idx="14" hasCustomPrompt="1"/>
          </p:nvPr>
        </p:nvSpPr>
        <p:spPr>
          <a:xfrm>
            <a:off x="269112" y="1199179"/>
            <a:ext cx="2829917" cy="2734519"/>
          </a:xfrm>
        </p:spPr>
        <p:txBody>
          <a:bodyPr anchor="ctr"/>
          <a:lstStyle>
            <a:lvl1pPr algn="r">
              <a:lnSpc>
                <a:spcPct val="100000"/>
              </a:lnSpc>
              <a:defRPr sz="2700" b="0" i="0">
                <a:latin typeface="+mj-lt"/>
                <a:ea typeface="Gotham Rounded Light" charset="0"/>
                <a:cs typeface="Gotham Rounded Light" charset="0"/>
              </a:defRPr>
            </a:lvl1pPr>
          </a:lstStyle>
          <a:p>
            <a:pPr lvl="0"/>
            <a:r>
              <a:rPr lang="en-US" dirty="0"/>
              <a:t>Click to Add Title or Click Icon to Add Graphic</a:t>
            </a:r>
          </a:p>
        </p:txBody>
      </p:sp>
      <p:sp>
        <p:nvSpPr>
          <p:cNvPr id="6" name="Rectangle 5"/>
          <p:cNvSpPr/>
          <p:nvPr userDrawn="1"/>
        </p:nvSpPr>
        <p:spPr>
          <a:xfrm>
            <a:off x="-1097281" y="1"/>
            <a:ext cx="1097281" cy="5770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050" b="0" dirty="0">
                <a:latin typeface="Gotham Medium" panose="02000604030000020004" pitchFamily="50" charset="0"/>
              </a:rPr>
              <a:t>This slide is </a:t>
            </a:r>
            <a:r>
              <a:rPr lang="en-US" sz="1050" b="1" dirty="0">
                <a:solidFill>
                  <a:schemeClr val="accent1"/>
                </a:solidFill>
                <a:latin typeface="Gotham Medium" panose="02000604030000020004" pitchFamily="50" charset="0"/>
              </a:rPr>
              <a:t>preset</a:t>
            </a:r>
            <a:r>
              <a:rPr lang="en-US" sz="1050" b="0" dirty="0">
                <a:solidFill>
                  <a:schemeClr val="accent1"/>
                </a:solidFill>
                <a:latin typeface="Gotham Medium" panose="02000604030000020004" pitchFamily="50" charset="0"/>
              </a:rPr>
              <a:t> </a:t>
            </a:r>
            <a:r>
              <a:rPr lang="en-US" sz="1050" b="0" dirty="0">
                <a:latin typeface="Gotham Medium" panose="02000604030000020004" pitchFamily="50" charset="0"/>
              </a:rPr>
              <a:t>with </a:t>
            </a:r>
            <a:r>
              <a:rPr lang="en-US" sz="1050" b="1" dirty="0">
                <a:solidFill>
                  <a:schemeClr val="accent1"/>
                </a:solidFill>
                <a:latin typeface="Gotham Medium" panose="02000604030000020004" pitchFamily="50" charset="0"/>
              </a:rPr>
              <a:t>animations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1F70418-7D0F-D3E2-F13B-68AEAF89D0A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83710" y="209550"/>
            <a:ext cx="819150" cy="1282700"/>
          </a:xfrm>
          <a:prstGeom prst="rect">
            <a:avLst/>
          </a:prstGeom>
        </p:spPr>
      </p:pic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4BFA5DFF-2245-1EC3-96E1-D03303A902F8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1161143" y="615950"/>
            <a:ext cx="1937881" cy="469900"/>
          </a:xfrm>
        </p:spPr>
        <p:txBody>
          <a:bodyPr anchor="ctr"/>
          <a:lstStyle/>
          <a:p>
            <a:pPr lvl="0"/>
            <a:r>
              <a:rPr lang="en-US" dirty="0"/>
              <a:t># of Minutes</a:t>
            </a:r>
          </a:p>
        </p:txBody>
      </p:sp>
    </p:spTree>
    <p:extLst>
      <p:ext uri="{BB962C8B-B14F-4D97-AF65-F5344CB8AC3E}">
        <p14:creationId xmlns:p14="http://schemas.microsoft.com/office/powerpoint/2010/main" val="15645874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969696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969696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969696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969696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969696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build="p">
        <p:tmplLst>
          <p:tmpl lvl="1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  <p:subTnLst>
                    <p:animClr clrSpc="rgb" dir="cw">
                      <p:cBhvr override="childStyle">
                        <p:cTn dur="1" fill="hold" display="0" masterRel="nextClick" afterEffect="1"/>
                        <p:tgtEl>
                          <p:spTgt spid="17"/>
                        </p:tgtEl>
                        <p:attrNameLst>
                          <p:attrName>ppt_c</p:attrName>
                        </p:attrNameLst>
                      </p:cBhvr>
                      <p:to>
                        <a:srgbClr val="969696"/>
                      </p:to>
                    </p:animClr>
                  </p:subTnLst>
                </p:cTn>
              </p:par>
            </p:tnLst>
          </p:tmpl>
          <p:tmpl lvl="2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  <p:subTnLst>
                    <p:animClr clrSpc="rgb" dir="cw">
                      <p:cBhvr override="childStyle">
                        <p:cTn dur="1" fill="hold" display="0" masterRel="nextClick" afterEffect="1"/>
                        <p:tgtEl>
                          <p:spTgt spid="17"/>
                        </p:tgtEl>
                        <p:attrNameLst>
                          <p:attrName>ppt_c</p:attrName>
                        </p:attrNameLst>
                      </p:cBhvr>
                      <p:to>
                        <a:srgbClr val="969696"/>
                      </p:to>
                    </p:animClr>
                  </p:subTnLst>
                </p:cTn>
              </p:par>
            </p:tnLst>
          </p:tmpl>
          <p:tmpl lvl="3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  <p:subTnLst>
                    <p:animClr clrSpc="rgb" dir="cw">
                      <p:cBhvr override="childStyle">
                        <p:cTn dur="1" fill="hold" display="0" masterRel="nextClick" afterEffect="1"/>
                        <p:tgtEl>
                          <p:spTgt spid="17"/>
                        </p:tgtEl>
                        <p:attrNameLst>
                          <p:attrName>ppt_c</p:attrName>
                        </p:attrNameLst>
                      </p:cBhvr>
                      <p:to>
                        <a:srgbClr val="969696"/>
                      </p:to>
                    </p:animClr>
                  </p:subTnLst>
                </p:cTn>
              </p:par>
            </p:tnLst>
          </p:tmpl>
          <p:tmpl lvl="4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  <p:subTnLst>
                    <p:animClr clrSpc="rgb" dir="cw">
                      <p:cBhvr override="childStyle">
                        <p:cTn dur="1" fill="hold" display="0" masterRel="nextClick" afterEffect="1"/>
                        <p:tgtEl>
                          <p:spTgt spid="17"/>
                        </p:tgtEl>
                        <p:attrNameLst>
                          <p:attrName>ppt_c</p:attrName>
                        </p:attrNameLst>
                      </p:cBhvr>
                      <p:to>
                        <a:srgbClr val="969696"/>
                      </p:to>
                    </p:animClr>
                  </p:subTnLst>
                </p:cTn>
              </p:par>
            </p:tnLst>
          </p:tmpl>
          <p:tmpl lvl="5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  <p:subTnLst>
                    <p:animClr clrSpc="rgb" dir="cw">
                      <p:cBhvr override="childStyle">
                        <p:cTn dur="1" fill="hold" display="0" masterRel="nextClick" afterEffect="1"/>
                        <p:tgtEl>
                          <p:spTgt spid="17"/>
                        </p:tgtEl>
                        <p:attrNameLst>
                          <p:attrName>ppt_c</p:attrName>
                        </p:attrNameLst>
                      </p:cBhvr>
                      <p:to>
                        <a:srgbClr val="969696"/>
                      </p:to>
                    </p:animClr>
                  </p:subTnLst>
                </p:cTn>
              </p:par>
            </p:tnLst>
          </p:tmpl>
          <p:tmpl lvl="6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7"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  <p:subTnLst>
                    <p:animClr clrSpc="rgb" dir="cw">
                      <p:cBhvr override="childStyle">
                        <p:cTn dur="1" fill="hold" display="0" masterRel="nextClick" afterEffect="1"/>
                        <p:tgtEl>
                          <p:spTgt spid="17"/>
                        </p:tgtEl>
                        <p:attrNameLst>
                          <p:attrName>ppt_c</p:attrName>
                        </p:attrNameLst>
                      </p:cBhvr>
                      <p:to>
                        <a:schemeClr val="tx2"/>
                      </p:to>
                    </p:animClr>
                  </p:subTnLst>
                </p:cTn>
              </p:par>
            </p:tnLst>
          </p:tmpl>
          <p:tmpl lvl="8"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  <p:subTnLst>
                    <p:animClr clrSpc="rgb" dir="cw">
                      <p:cBhvr override="childStyle">
                        <p:cTn dur="1" fill="hold" display="0" masterRel="nextClick" afterEffect="1"/>
                        <p:tgtEl>
                          <p:spTgt spid="17"/>
                        </p:tgtEl>
                        <p:attrNameLst>
                          <p:attrName>ppt_c</p:attrName>
                        </p:attrNameLst>
                      </p:cBhvr>
                      <p:to>
                        <a:schemeClr val="tx2"/>
                      </p:to>
                    </p:animClr>
                  </p:subTnLst>
                </p:cTn>
              </p:par>
            </p:tnLst>
          </p:tmpl>
          <p:tmpl lvl="9"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</p:tmplLst>
      </p:bldP>
    </p:bld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Just some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"/>
            <a:ext cx="9144000" cy="5143499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25114075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urse Overvie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1" y="1"/>
            <a:ext cx="3476624" cy="5143500"/>
          </a:xfrm>
          <a:prstGeom prst="rect">
            <a:avLst/>
          </a:prstGeom>
          <a:solidFill>
            <a:srgbClr val="44546A"/>
          </a:solidFill>
          <a:ln>
            <a:noFill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1350" dirty="0" err="1">
              <a:solidFill>
                <a:schemeClr val="bg1"/>
              </a:solidFill>
              <a:latin typeface="Gotham Medium" panose="02000604030000020004" pitchFamily="50" charset="0"/>
            </a:endParaRPr>
          </a:p>
        </p:txBody>
      </p:sp>
      <p:sp>
        <p:nvSpPr>
          <p:cNvPr id="7" name="Rectangle 6"/>
          <p:cNvSpPr/>
          <p:nvPr userDrawn="1"/>
        </p:nvSpPr>
        <p:spPr>
          <a:xfrm>
            <a:off x="-1097281" y="0"/>
            <a:ext cx="1097281" cy="5770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050" b="0" dirty="0">
                <a:latin typeface="Gotham Medium" panose="02000604030000020004" pitchFamily="50" charset="0"/>
              </a:rPr>
              <a:t>This bullet list is </a:t>
            </a:r>
            <a:r>
              <a:rPr lang="en-US" sz="1050" b="1" dirty="0">
                <a:solidFill>
                  <a:schemeClr val="accent1"/>
                </a:solidFill>
                <a:latin typeface="Gotham Medium" panose="02000604030000020004" pitchFamily="50" charset="0"/>
              </a:rPr>
              <a:t>preset</a:t>
            </a:r>
            <a:r>
              <a:rPr lang="en-US" sz="1050" b="0" dirty="0">
                <a:solidFill>
                  <a:schemeClr val="accent1"/>
                </a:solidFill>
                <a:latin typeface="Gotham Medium" panose="02000604030000020004" pitchFamily="50" charset="0"/>
              </a:rPr>
              <a:t> </a:t>
            </a:r>
            <a:r>
              <a:rPr lang="en-US" sz="1050" b="0" dirty="0">
                <a:latin typeface="Gotham Medium" panose="02000604030000020004" pitchFamily="50" charset="0"/>
              </a:rPr>
              <a:t>with </a:t>
            </a:r>
            <a:r>
              <a:rPr lang="en-US" sz="1050" b="1" dirty="0">
                <a:solidFill>
                  <a:schemeClr val="accent1"/>
                </a:solidFill>
                <a:latin typeface="Gotham Medium" panose="02000604030000020004" pitchFamily="50" charset="0"/>
              </a:rPr>
              <a:t>animations</a:t>
            </a:r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12" hasCustomPrompt="1"/>
          </p:nvPr>
        </p:nvSpPr>
        <p:spPr>
          <a:xfrm>
            <a:off x="3886200" y="246173"/>
            <a:ext cx="4847480" cy="4492819"/>
          </a:xfrm>
        </p:spPr>
        <p:txBody>
          <a:bodyPr anchor="ctr"/>
          <a:lstStyle>
            <a:lvl1pPr algn="l">
              <a:lnSpc>
                <a:spcPct val="100000"/>
              </a:lnSpc>
              <a:defRPr sz="1800" baseline="0">
                <a:solidFill>
                  <a:schemeClr val="tx1"/>
                </a:solidFill>
                <a:latin typeface="+mn-lt"/>
              </a:defRPr>
            </a:lvl1pPr>
            <a:lvl2pPr algn="l">
              <a:defRPr sz="1800" b="0" i="0">
                <a:solidFill>
                  <a:schemeClr val="tx1"/>
                </a:solidFill>
                <a:latin typeface="Gotham Book" panose="02000604040000020004" pitchFamily="50" charset="0"/>
                <a:ea typeface="Gotham Book" panose="02000604040000020004" pitchFamily="50" charset="0"/>
                <a:cs typeface="Gotham Book" panose="02000604040000020004" pitchFamily="50" charset="0"/>
              </a:defRPr>
            </a:lvl2pPr>
            <a:lvl3pPr algn="l">
              <a:defRPr sz="1800" b="0" i="0">
                <a:solidFill>
                  <a:schemeClr val="tx1"/>
                </a:solidFill>
                <a:latin typeface="Gotham Book" panose="02000604040000020004" pitchFamily="50" charset="0"/>
                <a:ea typeface="Gotham Book" panose="02000604040000020004" pitchFamily="50" charset="0"/>
                <a:cs typeface="Gotham Book" panose="02000604040000020004" pitchFamily="50" charset="0"/>
              </a:defRPr>
            </a:lvl3pPr>
            <a:lvl4pPr algn="l">
              <a:defRPr sz="1800" b="0" i="0">
                <a:solidFill>
                  <a:schemeClr val="tx1"/>
                </a:solidFill>
                <a:latin typeface="Gotham Book" panose="02000604040000020004" pitchFamily="50" charset="0"/>
                <a:ea typeface="Gotham Book" panose="02000604040000020004" pitchFamily="50" charset="0"/>
                <a:cs typeface="Gotham Book" panose="02000604040000020004" pitchFamily="50" charset="0"/>
              </a:defRPr>
            </a:lvl4pPr>
            <a:lvl5pPr algn="l">
              <a:defRPr sz="1800" b="0" i="0">
                <a:solidFill>
                  <a:schemeClr val="tx1"/>
                </a:solidFill>
                <a:latin typeface="Gotham Book" panose="02000604040000020004" pitchFamily="50" charset="0"/>
                <a:ea typeface="Gotham Book" panose="02000604040000020004" pitchFamily="50" charset="0"/>
                <a:cs typeface="Gotham Book" panose="02000604040000020004" pitchFamily="50" charset="0"/>
              </a:defRPr>
            </a:lvl5pPr>
            <a:lvl6pPr>
              <a:defRPr>
                <a:solidFill>
                  <a:schemeClr val="accent1"/>
                </a:solidFill>
              </a:defRPr>
            </a:lvl6pPr>
            <a:lvl7pPr>
              <a:defRPr>
                <a:solidFill>
                  <a:schemeClr val="accent1"/>
                </a:solidFill>
              </a:defRPr>
            </a:lvl7pPr>
            <a:lvl8pPr>
              <a:defRPr>
                <a:solidFill>
                  <a:schemeClr val="accent1"/>
                </a:solidFill>
              </a:defRPr>
            </a:lvl8pPr>
            <a:lvl9pPr>
              <a:defRPr>
                <a:solidFill>
                  <a:schemeClr val="accent1"/>
                </a:solidFill>
              </a:defRPr>
            </a:lvl9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 hasCustomPrompt="1"/>
          </p:nvPr>
        </p:nvSpPr>
        <p:spPr>
          <a:xfrm>
            <a:off x="557837" y="2039140"/>
            <a:ext cx="2360950" cy="906884"/>
          </a:xfrm>
        </p:spPr>
        <p:txBody>
          <a:bodyPr anchor="b" anchorCtr="0">
            <a:noAutofit/>
          </a:bodyPr>
          <a:lstStyle>
            <a:lvl1pPr marL="0" indent="0" algn="ctr">
              <a:buNone/>
              <a:defRPr sz="3000" b="0" baseline="0">
                <a:solidFill>
                  <a:schemeClr val="bg1"/>
                </a:solidFill>
                <a:latin typeface="+mn-lt"/>
              </a:defRPr>
            </a:lvl1pPr>
            <a:lvl2pPr marL="222805" indent="0" algn="ctr">
              <a:buNone/>
              <a:defRPr sz="2700">
                <a:latin typeface="+mj-lt"/>
              </a:defRPr>
            </a:lvl2pPr>
            <a:lvl3pPr marL="447132" indent="0" algn="ctr">
              <a:buNone/>
              <a:defRPr sz="2700">
                <a:latin typeface="+mj-lt"/>
              </a:defRPr>
            </a:lvl3pPr>
            <a:lvl4pPr marL="661988" indent="0" algn="ctr">
              <a:buNone/>
              <a:defRPr sz="2700">
                <a:latin typeface="+mj-lt"/>
              </a:defRPr>
            </a:lvl4pPr>
            <a:lvl5pPr marL="822722" indent="0" algn="ctr">
              <a:buNone/>
              <a:defRPr sz="2700">
                <a:latin typeface="+mj-lt"/>
              </a:defRPr>
            </a:lvl5pPr>
          </a:lstStyle>
          <a:p>
            <a:pPr lvl="0"/>
            <a:r>
              <a:rPr lang="en-US" dirty="0"/>
              <a:t>Course </a:t>
            </a:r>
            <a:br>
              <a:rPr lang="en-US" dirty="0"/>
            </a:br>
            <a:r>
              <a:rPr lang="en-US" dirty="0"/>
              <a:t>Overview</a:t>
            </a:r>
          </a:p>
        </p:txBody>
      </p:sp>
    </p:spTree>
    <p:extLst>
      <p:ext uri="{BB962C8B-B14F-4D97-AF65-F5344CB8AC3E}">
        <p14:creationId xmlns:p14="http://schemas.microsoft.com/office/powerpoint/2010/main" val="16170564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uiExpand="1" build="p">
        <p:tmplLst>
          <p:tmpl lvl="1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  <p:subTnLst>
                    <p:animClr clrSpc="rgb" dir="cw">
                      <p:cBhvr override="childStyle">
                        <p:cTn dur="1" fill="hold" display="0" masterRel="nextClick" afterEffect="1"/>
                        <p:tgtEl>
                          <p:spTgt spid="17"/>
                        </p:tgtEl>
                        <p:attrNameLst>
                          <p:attrName>ppt_c</p:attrName>
                        </p:attrNameLst>
                      </p:cBhvr>
                      <p:to>
                        <a:schemeClr val="tx1"/>
                      </p:to>
                    </p:animClr>
                  </p:subTnLst>
                </p:cTn>
              </p:par>
            </p:tnLst>
          </p:tmpl>
          <p:tmpl lvl="2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  <p:subTnLst>
                    <p:animClr clrSpc="rgb" dir="cw">
                      <p:cBhvr override="childStyle">
                        <p:cTn dur="1" fill="hold" display="0" masterRel="nextClick" afterEffect="1"/>
                        <p:tgtEl>
                          <p:spTgt spid="17"/>
                        </p:tgtEl>
                        <p:attrNameLst>
                          <p:attrName>ppt_c</p:attrName>
                        </p:attrNameLst>
                      </p:cBhvr>
                      <p:to>
                        <a:schemeClr val="tx1"/>
                      </p:to>
                    </p:animClr>
                  </p:subTnLst>
                </p:cTn>
              </p:par>
            </p:tnLst>
          </p:tmpl>
          <p:tmpl lvl="3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4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5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</p:tmplLst>
      </p:bldP>
    </p:bldLst>
  </p:timing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264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vervie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1" y="1"/>
            <a:ext cx="3476624" cy="5143500"/>
          </a:xfrm>
          <a:prstGeom prst="rect">
            <a:avLst/>
          </a:prstGeom>
          <a:solidFill>
            <a:srgbClr val="44546A"/>
          </a:solidFill>
          <a:ln>
            <a:noFill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1350" dirty="0" err="1">
              <a:solidFill>
                <a:schemeClr val="bg1"/>
              </a:solidFill>
              <a:latin typeface="Gotham Medium" panose="02000604030000020004" pitchFamily="50" charset="0"/>
            </a:endParaRPr>
          </a:p>
        </p:txBody>
      </p:sp>
      <p:sp>
        <p:nvSpPr>
          <p:cNvPr id="7" name="Rectangle 6"/>
          <p:cNvSpPr/>
          <p:nvPr userDrawn="1"/>
        </p:nvSpPr>
        <p:spPr>
          <a:xfrm>
            <a:off x="-1097281" y="0"/>
            <a:ext cx="1097281" cy="5770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050" b="0" dirty="0">
                <a:latin typeface="Gotham Medium" panose="02000604030000020004" pitchFamily="50" charset="0"/>
              </a:rPr>
              <a:t>This bullet list is </a:t>
            </a:r>
            <a:r>
              <a:rPr lang="en-US" sz="1050" b="1" dirty="0">
                <a:solidFill>
                  <a:schemeClr val="accent1"/>
                </a:solidFill>
                <a:latin typeface="Gotham Medium" panose="02000604030000020004" pitchFamily="50" charset="0"/>
              </a:rPr>
              <a:t>preset</a:t>
            </a:r>
            <a:r>
              <a:rPr lang="en-US" sz="1050" b="0" dirty="0">
                <a:solidFill>
                  <a:schemeClr val="accent1"/>
                </a:solidFill>
                <a:latin typeface="Gotham Medium" panose="02000604030000020004" pitchFamily="50" charset="0"/>
              </a:rPr>
              <a:t> </a:t>
            </a:r>
            <a:r>
              <a:rPr lang="en-US" sz="1050" b="0" dirty="0">
                <a:latin typeface="Gotham Medium" panose="02000604030000020004" pitchFamily="50" charset="0"/>
              </a:rPr>
              <a:t>with </a:t>
            </a:r>
            <a:r>
              <a:rPr lang="en-US" sz="1050" b="1" dirty="0">
                <a:solidFill>
                  <a:schemeClr val="accent1"/>
                </a:solidFill>
                <a:latin typeface="Gotham Medium" panose="02000604030000020004" pitchFamily="50" charset="0"/>
              </a:rPr>
              <a:t>animations</a:t>
            </a:r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12" hasCustomPrompt="1"/>
          </p:nvPr>
        </p:nvSpPr>
        <p:spPr>
          <a:xfrm>
            <a:off x="3886200" y="246173"/>
            <a:ext cx="4847480" cy="4492819"/>
          </a:xfrm>
        </p:spPr>
        <p:txBody>
          <a:bodyPr anchor="ctr"/>
          <a:lstStyle>
            <a:lvl1pPr algn="l">
              <a:lnSpc>
                <a:spcPct val="100000"/>
              </a:lnSpc>
              <a:defRPr sz="1800" baseline="0">
                <a:solidFill>
                  <a:schemeClr val="tx1"/>
                </a:solidFill>
                <a:latin typeface="+mn-lt"/>
              </a:defRPr>
            </a:lvl1pPr>
            <a:lvl2pPr algn="l">
              <a:defRPr sz="1800" b="0" i="0">
                <a:solidFill>
                  <a:schemeClr val="tx1"/>
                </a:solidFill>
                <a:latin typeface="Gotham Book" panose="02000604040000020004" pitchFamily="50" charset="0"/>
                <a:ea typeface="Gotham Book" panose="02000604040000020004" pitchFamily="50" charset="0"/>
                <a:cs typeface="Gotham Book" panose="02000604040000020004" pitchFamily="50" charset="0"/>
              </a:defRPr>
            </a:lvl2pPr>
            <a:lvl3pPr algn="l">
              <a:defRPr sz="1800" b="0" i="0">
                <a:solidFill>
                  <a:schemeClr val="tx1"/>
                </a:solidFill>
                <a:latin typeface="Gotham Book" panose="02000604040000020004" pitchFamily="50" charset="0"/>
                <a:ea typeface="Gotham Book" panose="02000604040000020004" pitchFamily="50" charset="0"/>
                <a:cs typeface="Gotham Book" panose="02000604040000020004" pitchFamily="50" charset="0"/>
              </a:defRPr>
            </a:lvl3pPr>
            <a:lvl4pPr algn="l">
              <a:defRPr sz="1800" b="0" i="0">
                <a:solidFill>
                  <a:schemeClr val="tx1"/>
                </a:solidFill>
                <a:latin typeface="Gotham Book" panose="02000604040000020004" pitchFamily="50" charset="0"/>
                <a:ea typeface="Gotham Book" panose="02000604040000020004" pitchFamily="50" charset="0"/>
                <a:cs typeface="Gotham Book" panose="02000604040000020004" pitchFamily="50" charset="0"/>
              </a:defRPr>
            </a:lvl4pPr>
            <a:lvl5pPr algn="l">
              <a:defRPr sz="1800" b="0" i="0">
                <a:solidFill>
                  <a:schemeClr val="tx1"/>
                </a:solidFill>
                <a:latin typeface="Gotham Book" panose="02000604040000020004" pitchFamily="50" charset="0"/>
                <a:ea typeface="Gotham Book" panose="02000604040000020004" pitchFamily="50" charset="0"/>
                <a:cs typeface="Gotham Book" panose="02000604040000020004" pitchFamily="50" charset="0"/>
              </a:defRPr>
            </a:lvl5pPr>
            <a:lvl6pPr>
              <a:defRPr>
                <a:solidFill>
                  <a:schemeClr val="accent1"/>
                </a:solidFill>
              </a:defRPr>
            </a:lvl6pPr>
            <a:lvl7pPr>
              <a:defRPr>
                <a:solidFill>
                  <a:schemeClr val="accent1"/>
                </a:solidFill>
              </a:defRPr>
            </a:lvl7pPr>
            <a:lvl8pPr>
              <a:defRPr>
                <a:solidFill>
                  <a:schemeClr val="accent1"/>
                </a:solidFill>
              </a:defRPr>
            </a:lvl8pPr>
            <a:lvl9pPr>
              <a:defRPr>
                <a:solidFill>
                  <a:schemeClr val="accent1"/>
                </a:solidFill>
              </a:defRPr>
            </a:lvl9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 hasCustomPrompt="1"/>
          </p:nvPr>
        </p:nvSpPr>
        <p:spPr>
          <a:xfrm>
            <a:off x="557837" y="2323019"/>
            <a:ext cx="2360950" cy="497463"/>
          </a:xfrm>
        </p:spPr>
        <p:txBody>
          <a:bodyPr anchor="b" anchorCtr="0">
            <a:noAutofit/>
          </a:bodyPr>
          <a:lstStyle>
            <a:lvl1pPr marL="0" indent="0" algn="ctr">
              <a:buNone/>
              <a:defRPr sz="3000" b="0" baseline="0">
                <a:solidFill>
                  <a:schemeClr val="bg1"/>
                </a:solidFill>
                <a:latin typeface="+mn-lt"/>
              </a:defRPr>
            </a:lvl1pPr>
            <a:lvl2pPr marL="222805" indent="0" algn="ctr">
              <a:buNone/>
              <a:defRPr sz="2700">
                <a:latin typeface="+mj-lt"/>
              </a:defRPr>
            </a:lvl2pPr>
            <a:lvl3pPr marL="447132" indent="0" algn="ctr">
              <a:buNone/>
              <a:defRPr sz="2700">
                <a:latin typeface="+mj-lt"/>
              </a:defRPr>
            </a:lvl3pPr>
            <a:lvl4pPr marL="661988" indent="0" algn="ctr">
              <a:buNone/>
              <a:defRPr sz="2700">
                <a:latin typeface="+mj-lt"/>
              </a:defRPr>
            </a:lvl4pPr>
            <a:lvl5pPr marL="822722" indent="0" algn="ctr">
              <a:buNone/>
              <a:defRPr sz="2700">
                <a:latin typeface="+mj-lt"/>
              </a:defRPr>
            </a:lvl5pPr>
          </a:lstStyle>
          <a:p>
            <a:pPr lvl="0"/>
            <a:r>
              <a:rPr lang="en-US" dirty="0"/>
              <a:t>Overview</a:t>
            </a:r>
          </a:p>
        </p:txBody>
      </p:sp>
    </p:spTree>
    <p:extLst>
      <p:ext uri="{BB962C8B-B14F-4D97-AF65-F5344CB8AC3E}">
        <p14:creationId xmlns:p14="http://schemas.microsoft.com/office/powerpoint/2010/main" val="20166905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uiExpand="1" build="p">
        <p:tmplLst>
          <p:tmpl lvl="1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  <p:subTnLst>
                    <p:animClr clrSpc="rgb" dir="cw">
                      <p:cBhvr override="childStyle">
                        <p:cTn dur="1" fill="hold" display="0" masterRel="nextClick" afterEffect="1"/>
                        <p:tgtEl>
                          <p:spTgt spid="17"/>
                        </p:tgtEl>
                        <p:attrNameLst>
                          <p:attrName>ppt_c</p:attrName>
                        </p:attrNameLst>
                      </p:cBhvr>
                      <p:to>
                        <a:schemeClr val="tx1"/>
                      </p:to>
                    </p:animClr>
                  </p:subTnLst>
                </p:cTn>
              </p:par>
            </p:tnLst>
          </p:tmpl>
          <p:tmpl lvl="2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  <p:subTnLst>
                    <p:animClr clrSpc="rgb" dir="cw">
                      <p:cBhvr override="childStyle">
                        <p:cTn dur="1" fill="hold" display="0" masterRel="nextClick" afterEffect="1"/>
                        <p:tgtEl>
                          <p:spTgt spid="17"/>
                        </p:tgtEl>
                        <p:attrNameLst>
                          <p:attrName>ppt_c</p:attrName>
                        </p:attrNameLst>
                      </p:cBhvr>
                      <p:to>
                        <a:schemeClr val="tx1"/>
                      </p:to>
                    </p:animClr>
                  </p:subTnLst>
                </p:cTn>
              </p:par>
            </p:tnLst>
          </p:tmpl>
          <p:tmpl lvl="3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4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5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</p:tmplLst>
      </p:bldP>
    </p:bldLst>
  </p:timing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264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m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1" y="1"/>
            <a:ext cx="3476624" cy="5143500"/>
          </a:xfrm>
          <a:prstGeom prst="rect">
            <a:avLst/>
          </a:prstGeom>
          <a:solidFill>
            <a:srgbClr val="44546A"/>
          </a:solidFill>
          <a:ln>
            <a:noFill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en-US" sz="3000" dirty="0">
                <a:solidFill>
                  <a:schemeClr val="bg1"/>
                </a:solidFill>
                <a:latin typeface="+mn-lt"/>
              </a:rPr>
              <a:t>Demo</a:t>
            </a:r>
          </a:p>
        </p:txBody>
      </p:sp>
      <p:sp>
        <p:nvSpPr>
          <p:cNvPr id="7" name="Rectangle 6"/>
          <p:cNvSpPr/>
          <p:nvPr userDrawn="1"/>
        </p:nvSpPr>
        <p:spPr>
          <a:xfrm>
            <a:off x="-1097281" y="0"/>
            <a:ext cx="1097281" cy="5770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050" b="0" dirty="0">
                <a:latin typeface="Gotham Medium" panose="02000604030000020004" pitchFamily="50" charset="0"/>
              </a:rPr>
              <a:t>This bullet list is </a:t>
            </a:r>
            <a:r>
              <a:rPr lang="en-US" sz="1050" b="1" dirty="0">
                <a:solidFill>
                  <a:schemeClr val="accent1"/>
                </a:solidFill>
                <a:latin typeface="Gotham Medium" panose="02000604030000020004" pitchFamily="50" charset="0"/>
              </a:rPr>
              <a:t>preset</a:t>
            </a:r>
            <a:r>
              <a:rPr lang="en-US" sz="1050" b="0" dirty="0">
                <a:solidFill>
                  <a:schemeClr val="accent1"/>
                </a:solidFill>
                <a:latin typeface="Gotham Medium" panose="02000604030000020004" pitchFamily="50" charset="0"/>
              </a:rPr>
              <a:t> </a:t>
            </a:r>
            <a:r>
              <a:rPr lang="en-US" sz="1050" b="0" dirty="0">
                <a:latin typeface="Gotham Medium" panose="02000604030000020004" pitchFamily="50" charset="0"/>
              </a:rPr>
              <a:t>with </a:t>
            </a:r>
            <a:r>
              <a:rPr lang="en-US" sz="1050" b="1" dirty="0">
                <a:solidFill>
                  <a:schemeClr val="accent1"/>
                </a:solidFill>
                <a:latin typeface="Gotham Medium" panose="02000604030000020004" pitchFamily="50" charset="0"/>
              </a:rPr>
              <a:t>animations</a:t>
            </a:r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12" hasCustomPrompt="1"/>
          </p:nvPr>
        </p:nvSpPr>
        <p:spPr>
          <a:xfrm>
            <a:off x="3886200" y="246173"/>
            <a:ext cx="4847480" cy="4492819"/>
          </a:xfrm>
        </p:spPr>
        <p:txBody>
          <a:bodyPr anchor="ctr"/>
          <a:lstStyle>
            <a:lvl1pPr algn="l">
              <a:lnSpc>
                <a:spcPct val="100000"/>
              </a:lnSpc>
              <a:defRPr sz="1800" baseline="0">
                <a:solidFill>
                  <a:schemeClr val="tx1"/>
                </a:solidFill>
                <a:latin typeface="+mn-lt"/>
              </a:defRPr>
            </a:lvl1pPr>
            <a:lvl2pPr algn="l">
              <a:defRPr sz="1800" b="0" i="0">
                <a:solidFill>
                  <a:schemeClr val="tx1"/>
                </a:solidFill>
                <a:latin typeface="Gotham Book" panose="02000604040000020004" pitchFamily="50" charset="0"/>
                <a:ea typeface="Gotham Book" panose="02000604040000020004" pitchFamily="50" charset="0"/>
                <a:cs typeface="Gotham Book" panose="02000604040000020004" pitchFamily="50" charset="0"/>
              </a:defRPr>
            </a:lvl2pPr>
            <a:lvl3pPr algn="l">
              <a:defRPr sz="1800" b="0" i="0">
                <a:solidFill>
                  <a:schemeClr val="tx1"/>
                </a:solidFill>
                <a:latin typeface="Gotham Book" panose="02000604040000020004" pitchFamily="50" charset="0"/>
                <a:ea typeface="Gotham Book" panose="02000604040000020004" pitchFamily="50" charset="0"/>
                <a:cs typeface="Gotham Book" panose="02000604040000020004" pitchFamily="50" charset="0"/>
              </a:defRPr>
            </a:lvl3pPr>
            <a:lvl4pPr algn="l">
              <a:defRPr sz="1800" b="0" i="0">
                <a:solidFill>
                  <a:schemeClr val="tx1"/>
                </a:solidFill>
                <a:latin typeface="Gotham Book" panose="02000604040000020004" pitchFamily="50" charset="0"/>
                <a:ea typeface="Gotham Book" panose="02000604040000020004" pitchFamily="50" charset="0"/>
                <a:cs typeface="Gotham Book" panose="02000604040000020004" pitchFamily="50" charset="0"/>
              </a:defRPr>
            </a:lvl4pPr>
            <a:lvl5pPr algn="l">
              <a:defRPr sz="1800" b="0" i="0">
                <a:solidFill>
                  <a:schemeClr val="tx1"/>
                </a:solidFill>
                <a:latin typeface="Gotham Book" panose="02000604040000020004" pitchFamily="50" charset="0"/>
                <a:ea typeface="Gotham Book" panose="02000604040000020004" pitchFamily="50" charset="0"/>
                <a:cs typeface="Gotham Book" panose="02000604040000020004" pitchFamily="50" charset="0"/>
              </a:defRPr>
            </a:lvl5pPr>
            <a:lvl6pPr>
              <a:defRPr>
                <a:solidFill>
                  <a:schemeClr val="accent1"/>
                </a:solidFill>
              </a:defRPr>
            </a:lvl6pPr>
            <a:lvl7pPr>
              <a:defRPr>
                <a:solidFill>
                  <a:schemeClr val="accent1"/>
                </a:solidFill>
              </a:defRPr>
            </a:lvl7pPr>
            <a:lvl8pPr>
              <a:defRPr>
                <a:solidFill>
                  <a:schemeClr val="accent1"/>
                </a:solidFill>
              </a:defRPr>
            </a:lvl8pPr>
            <a:lvl9pPr>
              <a:defRPr>
                <a:solidFill>
                  <a:schemeClr val="accent1"/>
                </a:solidFill>
              </a:defRPr>
            </a:lvl9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3610920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uiExpand="1" build="p">
        <p:tmplLst>
          <p:tmpl lvl="1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  <p:subTnLst>
                    <p:animClr clrSpc="rgb" dir="cw">
                      <p:cBhvr override="childStyle">
                        <p:cTn dur="1" fill="hold" display="0" masterRel="nextClick" afterEffect="1"/>
                        <p:tgtEl>
                          <p:spTgt spid="17"/>
                        </p:tgtEl>
                        <p:attrNameLst>
                          <p:attrName>ppt_c</p:attrName>
                        </p:attrNameLst>
                      </p:cBhvr>
                      <p:to>
                        <a:schemeClr val="tx1"/>
                      </p:to>
                    </p:animClr>
                  </p:subTnLst>
                </p:cTn>
              </p:par>
            </p:tnLst>
          </p:tmpl>
          <p:tmpl lvl="2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  <p:subTnLst>
                    <p:animClr clrSpc="rgb" dir="cw">
                      <p:cBhvr override="childStyle">
                        <p:cTn dur="1" fill="hold" display="0" masterRel="nextClick" afterEffect="1"/>
                        <p:tgtEl>
                          <p:spTgt spid="17"/>
                        </p:tgtEl>
                        <p:attrNameLst>
                          <p:attrName>ppt_c</p:attrName>
                        </p:attrNameLst>
                      </p:cBhvr>
                      <p:to>
                        <a:schemeClr val="tx1"/>
                      </p:to>
                    </p:animClr>
                  </p:subTnLst>
                </p:cTn>
              </p:par>
            </p:tnLst>
          </p:tmpl>
          <p:tmpl lvl="3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4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5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</p:tmplLst>
      </p:bldP>
    </p:bldLst>
  </p:timing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264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mmar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1" y="1"/>
            <a:ext cx="3476624" cy="5143500"/>
          </a:xfrm>
          <a:prstGeom prst="rect">
            <a:avLst/>
          </a:prstGeom>
          <a:solidFill>
            <a:srgbClr val="44546A"/>
          </a:solidFill>
          <a:ln>
            <a:noFill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1350" dirty="0" err="1">
              <a:solidFill>
                <a:schemeClr val="bg1"/>
              </a:solidFill>
              <a:latin typeface="Gotham Medium" panose="02000604030000020004" pitchFamily="50" charset="0"/>
            </a:endParaRPr>
          </a:p>
        </p:txBody>
      </p:sp>
      <p:sp>
        <p:nvSpPr>
          <p:cNvPr id="7" name="Rectangle 6"/>
          <p:cNvSpPr/>
          <p:nvPr userDrawn="1"/>
        </p:nvSpPr>
        <p:spPr>
          <a:xfrm>
            <a:off x="-1097281" y="0"/>
            <a:ext cx="1097281" cy="5770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050" b="0" dirty="0">
                <a:latin typeface="Gotham Medium" panose="02000604030000020004" pitchFamily="50" charset="0"/>
              </a:rPr>
              <a:t>This bullet list is </a:t>
            </a:r>
            <a:r>
              <a:rPr lang="en-US" sz="1050" b="1" dirty="0">
                <a:solidFill>
                  <a:schemeClr val="accent1"/>
                </a:solidFill>
                <a:latin typeface="Gotham Medium" panose="02000604030000020004" pitchFamily="50" charset="0"/>
              </a:rPr>
              <a:t>preset</a:t>
            </a:r>
            <a:r>
              <a:rPr lang="en-US" sz="1050" b="0" dirty="0">
                <a:solidFill>
                  <a:schemeClr val="accent1"/>
                </a:solidFill>
                <a:latin typeface="Gotham Medium" panose="02000604030000020004" pitchFamily="50" charset="0"/>
              </a:rPr>
              <a:t> </a:t>
            </a:r>
            <a:r>
              <a:rPr lang="en-US" sz="1050" b="0" dirty="0">
                <a:latin typeface="Gotham Medium" panose="02000604030000020004" pitchFamily="50" charset="0"/>
              </a:rPr>
              <a:t>with </a:t>
            </a:r>
            <a:r>
              <a:rPr lang="en-US" sz="1050" b="1" dirty="0">
                <a:solidFill>
                  <a:schemeClr val="accent1"/>
                </a:solidFill>
                <a:latin typeface="Gotham Medium" panose="02000604030000020004" pitchFamily="50" charset="0"/>
              </a:rPr>
              <a:t>animations</a:t>
            </a:r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12" hasCustomPrompt="1"/>
          </p:nvPr>
        </p:nvSpPr>
        <p:spPr>
          <a:xfrm>
            <a:off x="3886200" y="246173"/>
            <a:ext cx="4847480" cy="4492819"/>
          </a:xfrm>
        </p:spPr>
        <p:txBody>
          <a:bodyPr anchor="ctr"/>
          <a:lstStyle>
            <a:lvl1pPr algn="l">
              <a:lnSpc>
                <a:spcPct val="100000"/>
              </a:lnSpc>
              <a:defRPr sz="1800" baseline="0">
                <a:solidFill>
                  <a:schemeClr val="tx1"/>
                </a:solidFill>
                <a:latin typeface="+mn-lt"/>
              </a:defRPr>
            </a:lvl1pPr>
            <a:lvl2pPr algn="l">
              <a:defRPr sz="1800" b="0" i="0">
                <a:solidFill>
                  <a:schemeClr val="tx1"/>
                </a:solidFill>
                <a:latin typeface="Gotham Book" panose="02000604040000020004" pitchFamily="50" charset="0"/>
                <a:ea typeface="Gotham Book" panose="02000604040000020004" pitchFamily="50" charset="0"/>
                <a:cs typeface="Gotham Book" panose="02000604040000020004" pitchFamily="50" charset="0"/>
              </a:defRPr>
            </a:lvl2pPr>
            <a:lvl3pPr algn="l">
              <a:defRPr sz="1800" b="0" i="0">
                <a:solidFill>
                  <a:schemeClr val="tx1"/>
                </a:solidFill>
                <a:latin typeface="Gotham Book" panose="02000604040000020004" pitchFamily="50" charset="0"/>
                <a:ea typeface="Gotham Book" panose="02000604040000020004" pitchFamily="50" charset="0"/>
                <a:cs typeface="Gotham Book" panose="02000604040000020004" pitchFamily="50" charset="0"/>
              </a:defRPr>
            </a:lvl3pPr>
            <a:lvl4pPr algn="l">
              <a:defRPr sz="1800" b="0" i="0">
                <a:solidFill>
                  <a:schemeClr val="tx1"/>
                </a:solidFill>
                <a:latin typeface="Gotham Book" panose="02000604040000020004" pitchFamily="50" charset="0"/>
                <a:ea typeface="Gotham Book" panose="02000604040000020004" pitchFamily="50" charset="0"/>
                <a:cs typeface="Gotham Book" panose="02000604040000020004" pitchFamily="50" charset="0"/>
              </a:defRPr>
            </a:lvl4pPr>
            <a:lvl5pPr algn="l">
              <a:defRPr sz="1800" b="0" i="0">
                <a:solidFill>
                  <a:schemeClr val="tx1"/>
                </a:solidFill>
                <a:latin typeface="Gotham Book" panose="02000604040000020004" pitchFamily="50" charset="0"/>
                <a:ea typeface="Gotham Book" panose="02000604040000020004" pitchFamily="50" charset="0"/>
                <a:cs typeface="Gotham Book" panose="02000604040000020004" pitchFamily="50" charset="0"/>
              </a:defRPr>
            </a:lvl5pPr>
            <a:lvl6pPr>
              <a:defRPr>
                <a:solidFill>
                  <a:schemeClr val="accent1"/>
                </a:solidFill>
              </a:defRPr>
            </a:lvl6pPr>
            <a:lvl7pPr>
              <a:defRPr>
                <a:solidFill>
                  <a:schemeClr val="accent1"/>
                </a:solidFill>
              </a:defRPr>
            </a:lvl7pPr>
            <a:lvl8pPr>
              <a:defRPr>
                <a:solidFill>
                  <a:schemeClr val="accent1"/>
                </a:solidFill>
              </a:defRPr>
            </a:lvl8pPr>
            <a:lvl9pPr>
              <a:defRPr>
                <a:solidFill>
                  <a:schemeClr val="accent1"/>
                </a:solidFill>
              </a:defRPr>
            </a:lvl9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 hasCustomPrompt="1"/>
          </p:nvPr>
        </p:nvSpPr>
        <p:spPr>
          <a:xfrm>
            <a:off x="557837" y="2323019"/>
            <a:ext cx="2360950" cy="497463"/>
          </a:xfrm>
        </p:spPr>
        <p:txBody>
          <a:bodyPr anchor="b" anchorCtr="0">
            <a:noAutofit/>
          </a:bodyPr>
          <a:lstStyle>
            <a:lvl1pPr marL="0" indent="0" algn="ctr">
              <a:buNone/>
              <a:defRPr sz="3000" b="0" baseline="0">
                <a:solidFill>
                  <a:schemeClr val="bg1"/>
                </a:solidFill>
                <a:latin typeface="+mn-lt"/>
              </a:defRPr>
            </a:lvl1pPr>
            <a:lvl2pPr marL="222805" indent="0" algn="ctr">
              <a:buNone/>
              <a:defRPr sz="2700">
                <a:latin typeface="+mj-lt"/>
              </a:defRPr>
            </a:lvl2pPr>
            <a:lvl3pPr marL="447132" indent="0" algn="ctr">
              <a:buNone/>
              <a:defRPr sz="2700">
                <a:latin typeface="+mj-lt"/>
              </a:defRPr>
            </a:lvl3pPr>
            <a:lvl4pPr marL="661988" indent="0" algn="ctr">
              <a:buNone/>
              <a:defRPr sz="2700">
                <a:latin typeface="+mj-lt"/>
              </a:defRPr>
            </a:lvl4pPr>
            <a:lvl5pPr marL="822722" indent="0" algn="ctr">
              <a:buNone/>
              <a:defRPr sz="2700">
                <a:latin typeface="+mj-lt"/>
              </a:defRPr>
            </a:lvl5pPr>
          </a:lstStyle>
          <a:p>
            <a:pPr lvl="0"/>
            <a:r>
              <a:rPr lang="en-US" dirty="0"/>
              <a:t>Summary</a:t>
            </a:r>
          </a:p>
        </p:txBody>
      </p:sp>
    </p:spTree>
    <p:extLst>
      <p:ext uri="{BB962C8B-B14F-4D97-AF65-F5344CB8AC3E}">
        <p14:creationId xmlns:p14="http://schemas.microsoft.com/office/powerpoint/2010/main" val="17364973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uiExpand="1" build="p">
        <p:tmplLst>
          <p:tmpl lvl="1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  <p:subTnLst>
                    <p:animClr clrSpc="rgb" dir="cw">
                      <p:cBhvr override="childStyle">
                        <p:cTn dur="1" fill="hold" display="0" masterRel="nextClick" afterEffect="1"/>
                        <p:tgtEl>
                          <p:spTgt spid="17"/>
                        </p:tgtEl>
                        <p:attrNameLst>
                          <p:attrName>ppt_c</p:attrName>
                        </p:attrNameLst>
                      </p:cBhvr>
                      <p:to>
                        <a:schemeClr val="tx1"/>
                      </p:to>
                    </p:animClr>
                  </p:subTnLst>
                </p:cTn>
              </p:par>
            </p:tnLst>
          </p:tmpl>
          <p:tmpl lvl="2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  <p:subTnLst>
                    <p:animClr clrSpc="rgb" dir="cw">
                      <p:cBhvr override="childStyle">
                        <p:cTn dur="1" fill="hold" display="0" masterRel="nextClick" afterEffect="1"/>
                        <p:tgtEl>
                          <p:spTgt spid="17"/>
                        </p:tgtEl>
                        <p:attrNameLst>
                          <p:attrName>ppt_c</p:attrName>
                        </p:attrNameLst>
                      </p:cBhvr>
                      <p:to>
                        <a:schemeClr val="tx1"/>
                      </p:to>
                    </p:animClr>
                  </p:subTnLst>
                </p:cTn>
              </p:par>
            </p:tnLst>
          </p:tmpl>
          <p:tmpl lvl="3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4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5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</p:tmplLst>
      </p:bldP>
    </p:bldLst>
  </p:timing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264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Just some text (white background)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"/>
            <a:ext cx="9144000" cy="5143499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97368057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ext Chun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Content Placeholder 10"/>
          <p:cNvSpPr>
            <a:spLocks noGrp="1"/>
          </p:cNvSpPr>
          <p:nvPr>
            <p:ph sz="quarter" idx="12" hasCustomPrompt="1"/>
          </p:nvPr>
        </p:nvSpPr>
        <p:spPr>
          <a:xfrm>
            <a:off x="6038480" y="1633938"/>
            <a:ext cx="2571750" cy="2622550"/>
          </a:xfrm>
          <a:solidFill>
            <a:schemeClr val="bg2"/>
          </a:solidFill>
        </p:spPr>
        <p:txBody>
          <a:bodyPr lIns="274320" tIns="274320" rIns="274320" bIns="274320" anchor="ctr">
            <a:normAutofit/>
          </a:bodyPr>
          <a:lstStyle>
            <a:lvl1pPr marL="0" indent="0" algn="ctr">
              <a:buNone/>
              <a:defRPr sz="1800" b="0" i="0">
                <a:latin typeface="+mn-lt"/>
                <a:ea typeface="Gotham Book" panose="02000604040000020004" pitchFamily="50" charset="0"/>
                <a:cs typeface="Gotham Book" panose="02000604040000020004" pitchFamily="50" charset="0"/>
              </a:defRPr>
            </a:lvl1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17" name="Content Placeholder 10"/>
          <p:cNvSpPr>
            <a:spLocks noGrp="1"/>
          </p:cNvSpPr>
          <p:nvPr>
            <p:ph sz="quarter" idx="11" hasCustomPrompt="1"/>
          </p:nvPr>
        </p:nvSpPr>
        <p:spPr>
          <a:xfrm>
            <a:off x="3282240" y="1633938"/>
            <a:ext cx="2571750" cy="2622550"/>
          </a:xfrm>
          <a:solidFill>
            <a:schemeClr val="bg2"/>
          </a:solidFill>
        </p:spPr>
        <p:txBody>
          <a:bodyPr lIns="274320" tIns="274320" rIns="274320" bIns="274320" anchor="ctr">
            <a:normAutofit/>
          </a:bodyPr>
          <a:lstStyle>
            <a:lvl1pPr marL="0" indent="0" algn="ctr">
              <a:buNone/>
              <a:defRPr sz="1800" b="0" i="0">
                <a:latin typeface="+mn-lt"/>
                <a:ea typeface="Gotham Book" panose="02000604040000020004" pitchFamily="50" charset="0"/>
                <a:cs typeface="Gotham Book" panose="02000604040000020004" pitchFamily="50" charset="0"/>
              </a:defRPr>
            </a:lvl1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19" name="Content Placeholder 10"/>
          <p:cNvSpPr>
            <a:spLocks noGrp="1"/>
          </p:cNvSpPr>
          <p:nvPr>
            <p:ph sz="quarter" idx="10" hasCustomPrompt="1"/>
          </p:nvPr>
        </p:nvSpPr>
        <p:spPr>
          <a:xfrm>
            <a:off x="526001" y="1633938"/>
            <a:ext cx="2571750" cy="2622550"/>
          </a:xfrm>
          <a:solidFill>
            <a:schemeClr val="bg2"/>
          </a:solidFill>
        </p:spPr>
        <p:txBody>
          <a:bodyPr lIns="274320" tIns="274320" rIns="274320" bIns="274320" anchor="ctr">
            <a:normAutofit/>
          </a:bodyPr>
          <a:lstStyle>
            <a:lvl1pPr marL="0" indent="0" algn="ctr">
              <a:buNone/>
              <a:defRPr sz="1800" b="0" i="0">
                <a:latin typeface="+mn-lt"/>
                <a:ea typeface="Gotham Book" panose="02000604040000020004" pitchFamily="50" charset="0"/>
                <a:cs typeface="Gotham Book" panose="02000604040000020004" pitchFamily="50" charset="0"/>
              </a:defRPr>
            </a:lvl1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9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529890" y="441295"/>
            <a:ext cx="8084228" cy="327848"/>
          </a:xfrm>
          <a:prstGeom prst="rect">
            <a:avLst/>
          </a:prstGeom>
        </p:spPr>
        <p:txBody>
          <a:bodyPr vert="horz" lIns="0" tIns="43960" rIns="87919" bIns="43960" rtlCol="0" anchor="t" anchorCtr="0">
            <a:noAutofit/>
          </a:bodyPr>
          <a:lstStyle>
            <a:lvl1pPr algn="ctr">
              <a:defRPr baseline="0">
                <a:latin typeface="+mj-lt"/>
              </a:defRPr>
            </a:lvl1pPr>
          </a:lstStyle>
          <a:p>
            <a:r>
              <a:rPr lang="en-US" dirty="0"/>
              <a:t>Click to Add Slide Title in </a:t>
            </a:r>
            <a:r>
              <a:rPr lang="en-US" dirty="0" err="1"/>
              <a:t>Titlecase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47842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152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 with fa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Straight Connector 9"/>
          <p:cNvCxnSpPr/>
          <p:nvPr userDrawn="1"/>
        </p:nvCxnSpPr>
        <p:spPr>
          <a:xfrm>
            <a:off x="4572000" y="1321595"/>
            <a:ext cx="0" cy="3484109"/>
          </a:xfrm>
          <a:prstGeom prst="line">
            <a:avLst/>
          </a:prstGeom>
          <a:ln>
            <a:solidFill>
              <a:srgbClr val="0072BC"/>
            </a:solidFill>
            <a:headEnd type="none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529889" y="1321593"/>
            <a:ext cx="3864312" cy="328613"/>
          </a:xfrm>
        </p:spPr>
        <p:txBody>
          <a:bodyPr/>
          <a:lstStyle>
            <a:lvl1pPr algn="r">
              <a:defRPr baseline="0">
                <a:solidFill>
                  <a:srgbClr val="595959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Compare item one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quarter" idx="15" hasCustomPrompt="1"/>
          </p:nvPr>
        </p:nvSpPr>
        <p:spPr>
          <a:xfrm>
            <a:off x="529890" y="1821657"/>
            <a:ext cx="3864313" cy="2984046"/>
          </a:xfrm>
        </p:spPr>
        <p:txBody>
          <a:bodyPr/>
          <a:lstStyle>
            <a:lvl1pPr marL="0" indent="0" algn="r">
              <a:lnSpc>
                <a:spcPct val="90000"/>
              </a:lnSpc>
              <a:buNone/>
              <a:defRPr sz="1500" b="0" i="0">
                <a:latin typeface="+mn-lt"/>
                <a:ea typeface="Gotham Book" panose="02000604040000020004" pitchFamily="50" charset="0"/>
                <a:cs typeface="Gotham Book" panose="02000604040000020004" pitchFamily="50" charset="0"/>
              </a:defRPr>
            </a:lvl1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17" name="Text Placeholder 6"/>
          <p:cNvSpPr>
            <a:spLocks noGrp="1"/>
          </p:cNvSpPr>
          <p:nvPr>
            <p:ph type="body" sz="quarter" idx="16" hasCustomPrompt="1"/>
          </p:nvPr>
        </p:nvSpPr>
        <p:spPr>
          <a:xfrm>
            <a:off x="4749801" y="1321593"/>
            <a:ext cx="3864316" cy="328613"/>
          </a:xfrm>
        </p:spPr>
        <p:txBody>
          <a:bodyPr/>
          <a:lstStyle>
            <a:lvl1pPr algn="l">
              <a:defRPr baseline="0">
                <a:solidFill>
                  <a:srgbClr val="595959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Compare item two</a:t>
            </a:r>
          </a:p>
        </p:txBody>
      </p:sp>
      <p:sp>
        <p:nvSpPr>
          <p:cNvPr id="18" name="Text Placeholder 3"/>
          <p:cNvSpPr>
            <a:spLocks noGrp="1"/>
          </p:cNvSpPr>
          <p:nvPr>
            <p:ph type="body" sz="quarter" idx="17" hasCustomPrompt="1"/>
          </p:nvPr>
        </p:nvSpPr>
        <p:spPr>
          <a:xfrm>
            <a:off x="4749800" y="1821657"/>
            <a:ext cx="3864317" cy="2984046"/>
          </a:xfrm>
        </p:spPr>
        <p:txBody>
          <a:bodyPr/>
          <a:lstStyle>
            <a:lvl1pPr marL="0" indent="0" algn="l">
              <a:lnSpc>
                <a:spcPct val="90000"/>
              </a:lnSpc>
              <a:buNone/>
              <a:defRPr sz="1500" b="0" i="0">
                <a:latin typeface="+mn-lt"/>
                <a:ea typeface="Gotham Book" panose="02000604040000020004" pitchFamily="50" charset="0"/>
                <a:cs typeface="Gotham Book" panose="02000604040000020004" pitchFamily="50" charset="0"/>
              </a:defRPr>
            </a:lvl1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12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529890" y="441295"/>
            <a:ext cx="8084228" cy="327848"/>
          </a:xfrm>
          <a:prstGeom prst="rect">
            <a:avLst/>
          </a:prstGeom>
        </p:spPr>
        <p:txBody>
          <a:bodyPr vert="horz" lIns="0" tIns="43960" rIns="87919" bIns="43960" rtlCol="0" anchor="t" anchorCtr="0">
            <a:noAutofit/>
          </a:bodyPr>
          <a:lstStyle>
            <a:lvl1pPr algn="ctr">
              <a:defRPr baseline="0">
                <a:latin typeface="+mj-lt"/>
              </a:defRPr>
            </a:lvl1pPr>
          </a:lstStyle>
          <a:p>
            <a:r>
              <a:rPr lang="en-US" dirty="0"/>
              <a:t>Click to Add Slide Title in </a:t>
            </a:r>
            <a:r>
              <a:rPr lang="en-US" dirty="0" err="1"/>
              <a:t>Titlecase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96478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>
        <p:tmplLst>
          <p:tmpl lvl="1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7" grpId="0" build="p">
        <p:tmplLst>
          <p:tmpl lvl="1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7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9499978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80808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80808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80808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80808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80808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>
        <p:tmplLst>
          <p:tmpl lvl="1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  <p:subTnLst>
                    <p:animClr clrSpc="rgb" dir="cw">
                      <p:cBhvr override="childStyle">
                        <p:cTn dur="1" fill="hold" display="0" masterRel="nextClick" afterEffect="1"/>
                        <p:tgtEl>
                          <p:spTgt spid="3"/>
                        </p:tgtEl>
                        <p:attrNameLst>
                          <p:attrName>ppt_c</p:attrName>
                        </p:attrNameLst>
                      </p:cBhvr>
                      <p:to>
                        <a:srgbClr val="808080"/>
                      </p:to>
                    </p:animClr>
                  </p:subTnLst>
                </p:cTn>
              </p:par>
            </p:tnLst>
          </p:tmpl>
          <p:tmpl lvl="2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  <p:subTnLst>
                    <p:animClr clrSpc="rgb" dir="cw">
                      <p:cBhvr override="childStyle">
                        <p:cTn dur="1" fill="hold" display="0" masterRel="nextClick" afterEffect="1"/>
                        <p:tgtEl>
                          <p:spTgt spid="3"/>
                        </p:tgtEl>
                        <p:attrNameLst>
                          <p:attrName>ppt_c</p:attrName>
                        </p:attrNameLst>
                      </p:cBhvr>
                      <p:to>
                        <a:srgbClr val="808080"/>
                      </p:to>
                    </p:animClr>
                  </p:subTnLst>
                </p:cTn>
              </p:par>
            </p:tnLst>
          </p:tmpl>
          <p:tmpl lvl="3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  <p:subTnLst>
                    <p:animClr clrSpc="rgb" dir="cw">
                      <p:cBhvr override="childStyle">
                        <p:cTn dur="1" fill="hold" display="0" masterRel="nextClick" afterEffect="1"/>
                        <p:tgtEl>
                          <p:spTgt spid="3"/>
                        </p:tgtEl>
                        <p:attrNameLst>
                          <p:attrName>ppt_c</p:attrName>
                        </p:attrNameLst>
                      </p:cBhvr>
                      <p:to>
                        <a:srgbClr val="808080"/>
                      </p:to>
                    </p:animClr>
                  </p:subTnLst>
                </p:cTn>
              </p:par>
            </p:tnLst>
          </p:tmpl>
          <p:tmpl lvl="4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  <p:subTnLst>
                    <p:animClr clrSpc="rgb" dir="cw">
                      <p:cBhvr override="childStyle">
                        <p:cTn dur="1" fill="hold" display="0" masterRel="nextClick" afterEffect="1"/>
                        <p:tgtEl>
                          <p:spTgt spid="3"/>
                        </p:tgtEl>
                        <p:attrNameLst>
                          <p:attrName>ppt_c</p:attrName>
                        </p:attrNameLst>
                      </p:cBhvr>
                      <p:to>
                        <a:srgbClr val="808080"/>
                      </p:to>
                    </p:animClr>
                  </p:subTnLst>
                </p:cTn>
              </p:par>
            </p:tnLst>
          </p:tmpl>
          <p:tmpl lvl="5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  <p:subTnLst>
                    <p:animClr clrSpc="rgb" dir="cw">
                      <p:cBhvr override="childStyle">
                        <p:cTn dur="1" fill="hold" display="0" masterRel="nextClick" afterEffect="1"/>
                        <p:tgtEl>
                          <p:spTgt spid="3"/>
                        </p:tgtEl>
                        <p:attrNameLst>
                          <p:attrName>ppt_c</p:attrName>
                        </p:attrNameLst>
                      </p:cBhvr>
                      <p:to>
                        <a:srgbClr val="808080"/>
                      </p:to>
                    </p:animClr>
                  </p:subTnLst>
                </p:cTn>
              </p:par>
            </p:tnLst>
          </p:tmpl>
        </p:tmplLst>
      </p:bldP>
    </p:bld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8130115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70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1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892" indent="0">
              <a:buNone/>
              <a:defRPr sz="1050"/>
            </a:lvl2pPr>
            <a:lvl3pPr marL="685783" indent="0">
              <a:buNone/>
              <a:defRPr sz="900"/>
            </a:lvl3pPr>
            <a:lvl4pPr marL="1028675" indent="0">
              <a:buNone/>
              <a:defRPr sz="750"/>
            </a:lvl4pPr>
            <a:lvl5pPr marL="1371566" indent="0">
              <a:buNone/>
              <a:defRPr sz="750"/>
            </a:lvl5pPr>
            <a:lvl6pPr marL="1714457" indent="0">
              <a:buNone/>
              <a:defRPr sz="750"/>
            </a:lvl6pPr>
            <a:lvl7pPr marL="2057348" indent="0">
              <a:buNone/>
              <a:defRPr sz="750"/>
            </a:lvl7pPr>
            <a:lvl8pPr marL="2400240" indent="0">
              <a:buNone/>
              <a:defRPr sz="750"/>
            </a:lvl8pPr>
            <a:lvl9pPr marL="2743132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3993417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80808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80808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80808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80808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80808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>
        <p:tmplLst>
          <p:tmpl lvl="1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  <p:subTnLst>
                    <p:animClr clrSpc="rgb" dir="cw">
                      <p:cBhvr override="childStyle">
                        <p:cTn dur="1" fill="hold" display="0" masterRel="nextClick" afterEffect="1"/>
                        <p:tgtEl>
                          <p:spTgt spid="3"/>
                        </p:tgtEl>
                        <p:attrNameLst>
                          <p:attrName>ppt_c</p:attrName>
                        </p:attrNameLst>
                      </p:cBhvr>
                      <p:to>
                        <a:srgbClr val="808080"/>
                      </p:to>
                    </p:animClr>
                  </p:subTnLst>
                </p:cTn>
              </p:par>
            </p:tnLst>
          </p:tmpl>
          <p:tmpl lvl="2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  <p:subTnLst>
                    <p:animClr clrSpc="rgb" dir="cw">
                      <p:cBhvr override="childStyle">
                        <p:cTn dur="1" fill="hold" display="0" masterRel="nextClick" afterEffect="1"/>
                        <p:tgtEl>
                          <p:spTgt spid="3"/>
                        </p:tgtEl>
                        <p:attrNameLst>
                          <p:attrName>ppt_c</p:attrName>
                        </p:attrNameLst>
                      </p:cBhvr>
                      <p:to>
                        <a:srgbClr val="808080"/>
                      </p:to>
                    </p:animClr>
                  </p:subTnLst>
                </p:cTn>
              </p:par>
            </p:tnLst>
          </p:tmpl>
          <p:tmpl lvl="3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  <p:subTnLst>
                    <p:animClr clrSpc="rgb" dir="cw">
                      <p:cBhvr override="childStyle">
                        <p:cTn dur="1" fill="hold" display="0" masterRel="nextClick" afterEffect="1"/>
                        <p:tgtEl>
                          <p:spTgt spid="3"/>
                        </p:tgtEl>
                        <p:attrNameLst>
                          <p:attrName>ppt_c</p:attrName>
                        </p:attrNameLst>
                      </p:cBhvr>
                      <p:to>
                        <a:srgbClr val="808080"/>
                      </p:to>
                    </p:animClr>
                  </p:subTnLst>
                </p:cTn>
              </p:par>
            </p:tnLst>
          </p:tmpl>
          <p:tmpl lvl="4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  <p:subTnLst>
                    <p:animClr clrSpc="rgb" dir="cw">
                      <p:cBhvr override="childStyle">
                        <p:cTn dur="1" fill="hold" display="0" masterRel="nextClick" afterEffect="1"/>
                        <p:tgtEl>
                          <p:spTgt spid="3"/>
                        </p:tgtEl>
                        <p:attrNameLst>
                          <p:attrName>ppt_c</p:attrName>
                        </p:attrNameLst>
                      </p:cBhvr>
                      <p:to>
                        <a:srgbClr val="808080"/>
                      </p:to>
                    </p:animClr>
                  </p:subTnLst>
                </p:cTn>
              </p:par>
            </p:tnLst>
          </p:tmpl>
          <p:tmpl lvl="5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  <p:subTnLst>
                    <p:animClr clrSpc="rgb" dir="cw">
                      <p:cBhvr override="childStyle">
                        <p:cTn dur="1" fill="hold" display="0" masterRel="nextClick" afterEffect="1"/>
                        <p:tgtEl>
                          <p:spTgt spid="3"/>
                        </p:tgtEl>
                        <p:attrNameLst>
                          <p:attrName>ppt_c</p:attrName>
                        </p:attrNameLst>
                      </p:cBhvr>
                      <p:to>
                        <a:srgbClr val="808080"/>
                      </p:to>
                    </p:animClr>
                  </p:subTnLst>
                </p:cTn>
              </p:par>
            </p:tnLst>
          </p:tmpl>
        </p:tmplLst>
      </p:bldP>
    </p:bld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740570"/>
            <a:ext cx="4629150" cy="3655219"/>
          </a:xfrm>
        </p:spPr>
        <p:txBody>
          <a:bodyPr/>
          <a:lstStyle>
            <a:lvl1pPr marL="0" indent="0">
              <a:buNone/>
              <a:defRPr sz="2400"/>
            </a:lvl1pPr>
            <a:lvl2pPr marL="342892" indent="0">
              <a:buNone/>
              <a:defRPr sz="2100"/>
            </a:lvl2pPr>
            <a:lvl3pPr marL="685783" indent="0">
              <a:buNone/>
              <a:defRPr sz="1800"/>
            </a:lvl3pPr>
            <a:lvl4pPr marL="1028675" indent="0">
              <a:buNone/>
              <a:defRPr sz="1500"/>
            </a:lvl4pPr>
            <a:lvl5pPr marL="1371566" indent="0">
              <a:buNone/>
              <a:defRPr sz="1500"/>
            </a:lvl5pPr>
            <a:lvl6pPr marL="1714457" indent="0">
              <a:buNone/>
              <a:defRPr sz="1500"/>
            </a:lvl6pPr>
            <a:lvl7pPr marL="2057348" indent="0">
              <a:buNone/>
              <a:defRPr sz="1500"/>
            </a:lvl7pPr>
            <a:lvl8pPr marL="2400240" indent="0">
              <a:buNone/>
              <a:defRPr sz="1500"/>
            </a:lvl8pPr>
            <a:lvl9pPr marL="2743132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1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892" indent="0">
              <a:buNone/>
              <a:defRPr sz="1050"/>
            </a:lvl2pPr>
            <a:lvl3pPr marL="685783" indent="0">
              <a:buNone/>
              <a:defRPr sz="900"/>
            </a:lvl3pPr>
            <a:lvl4pPr marL="1028675" indent="0">
              <a:buNone/>
              <a:defRPr sz="750"/>
            </a:lvl4pPr>
            <a:lvl5pPr marL="1371566" indent="0">
              <a:buNone/>
              <a:defRPr sz="750"/>
            </a:lvl5pPr>
            <a:lvl6pPr marL="1714457" indent="0">
              <a:buNone/>
              <a:defRPr sz="750"/>
            </a:lvl6pPr>
            <a:lvl7pPr marL="2057348" indent="0">
              <a:buNone/>
              <a:defRPr sz="750"/>
            </a:lvl7pPr>
            <a:lvl8pPr marL="2400240" indent="0">
              <a:buNone/>
              <a:defRPr sz="750"/>
            </a:lvl8pPr>
            <a:lvl9pPr marL="2743132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02717314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61256165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273845"/>
            <a:ext cx="1971675" cy="4358879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1" y="273845"/>
            <a:ext cx="5800725" cy="4358879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48942099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Just word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5143500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7" name="Picture 12" descr="bdcLogoMark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114300" y="4629151"/>
            <a:ext cx="407194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55734684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Content"/>
          <p:cNvSpPr>
            <a:spLocks noGrp="1"/>
          </p:cNvSpPr>
          <p:nvPr>
            <p:ph sz="quarter" idx="13" hasCustomPrompt="1"/>
          </p:nvPr>
        </p:nvSpPr>
        <p:spPr>
          <a:xfrm>
            <a:off x="462645" y="1331611"/>
            <a:ext cx="8238334" cy="3172730"/>
          </a:xfrm>
        </p:spPr>
        <p:txBody>
          <a:bodyPr>
            <a:normAutofit/>
          </a:bodyPr>
          <a:lstStyle>
            <a:lvl1pPr marL="222842" indent="-222842">
              <a:buClr>
                <a:schemeClr val="accent1"/>
              </a:buClr>
              <a:buSzPct val="70000"/>
              <a:buFont typeface="Wingdings" charset="2"/>
              <a:buChar char="§"/>
              <a:defRPr sz="1950" b="0" i="0" baseline="0">
                <a:solidFill>
                  <a:schemeClr val="tx1"/>
                </a:solidFill>
                <a:latin typeface="+mn-lt"/>
              </a:defRPr>
            </a:lvl1pPr>
            <a:lvl2pPr marL="439576" indent="-216734">
              <a:buClr>
                <a:schemeClr val="bg1">
                  <a:lumMod val="65000"/>
                </a:schemeClr>
              </a:buClr>
              <a:buSzPct val="70000"/>
              <a:buFont typeface="Lucida Grande"/>
              <a:buChar char="-"/>
              <a:defRPr sz="1800" b="0" i="0" baseline="0">
                <a:solidFill>
                  <a:schemeClr val="tx1"/>
                </a:solidFill>
                <a:latin typeface="+mn-lt"/>
              </a:defRPr>
            </a:lvl2pPr>
            <a:lvl3pPr marL="662416" indent="-215210">
              <a:buClr>
                <a:schemeClr val="bg1">
                  <a:lumMod val="85000"/>
                </a:schemeClr>
              </a:buClr>
              <a:buSzPct val="70000"/>
              <a:buFont typeface="Lucida Grande"/>
              <a:buChar char="•"/>
              <a:defRPr sz="1650" b="0" i="0" baseline="0">
                <a:solidFill>
                  <a:schemeClr val="tx1"/>
                </a:solidFill>
                <a:latin typeface="+mn-lt"/>
              </a:defRPr>
            </a:lvl3pPr>
            <a:lvl4pPr marL="822680" indent="-160263">
              <a:buClr>
                <a:schemeClr val="bg1">
                  <a:lumMod val="85000"/>
                </a:schemeClr>
              </a:buClr>
              <a:buSzPct val="70000"/>
              <a:buFont typeface="Wingdings" panose="05000000000000000000" pitchFamily="2" charset="2"/>
              <a:buChar char="§"/>
              <a:defRPr sz="1500" b="0" i="0" baseline="0">
                <a:solidFill>
                  <a:schemeClr val="tx1"/>
                </a:solidFill>
                <a:latin typeface="+mn-lt"/>
                <a:cs typeface="Arial"/>
              </a:defRPr>
            </a:lvl4pPr>
            <a:lvl5pPr marL="882205" indent="-222842">
              <a:buClrTx/>
              <a:defRPr sz="1600">
                <a:latin typeface="Arial"/>
                <a:cs typeface="Arial"/>
              </a:defRPr>
            </a:lvl5pPr>
          </a:lstStyle>
          <a:p>
            <a:pPr lvl="0"/>
            <a:r>
              <a:rPr lang="en-US" dirty="0"/>
              <a:t>Click to edit text or click the image icon to add a graphic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14" name="Title"/>
          <p:cNvSpPr>
            <a:spLocks noGrp="1"/>
          </p:cNvSpPr>
          <p:nvPr>
            <p:ph type="title" hasCustomPrompt="1"/>
          </p:nvPr>
        </p:nvSpPr>
        <p:spPr>
          <a:xfrm>
            <a:off x="463178" y="140403"/>
            <a:ext cx="8234387" cy="1178237"/>
          </a:xfrm>
          <a:prstGeom prst="rect">
            <a:avLst/>
          </a:prstGeom>
        </p:spPr>
        <p:txBody>
          <a:bodyPr vert="horz" lIns="0" tIns="43960" rIns="87919" bIns="43960" rtlCol="0" anchor="ctr" anchorCtr="0">
            <a:noAutofit/>
          </a:bodyPr>
          <a:lstStyle>
            <a:lvl1pPr>
              <a:defRPr>
                <a:latin typeface="+mj-lt"/>
              </a:defRPr>
            </a:lvl1pPr>
          </a:lstStyle>
          <a:p>
            <a:r>
              <a:rPr lang="en-US" dirty="0"/>
              <a:t>Click to Edit Slide Title in </a:t>
            </a:r>
            <a:r>
              <a:rPr lang="en-US" dirty="0" err="1"/>
              <a:t>Titlecase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409061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ext Chun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Content Placeholder 10"/>
          <p:cNvSpPr>
            <a:spLocks noGrp="1"/>
          </p:cNvSpPr>
          <p:nvPr>
            <p:ph sz="quarter" idx="11" hasCustomPrompt="1"/>
          </p:nvPr>
        </p:nvSpPr>
        <p:spPr>
          <a:xfrm>
            <a:off x="4662998" y="1637239"/>
            <a:ext cx="3943350" cy="2616200"/>
          </a:xfrm>
          <a:solidFill>
            <a:schemeClr val="bg2"/>
          </a:solidFill>
        </p:spPr>
        <p:txBody>
          <a:bodyPr lIns="274320" tIns="274320" rIns="274320" bIns="274320" anchor="ctr">
            <a:normAutofit/>
          </a:bodyPr>
          <a:lstStyle>
            <a:lvl1pPr marL="0" indent="0" algn="ctr">
              <a:buNone/>
              <a:defRPr sz="1800" b="0" i="0">
                <a:latin typeface="+mn-lt"/>
                <a:ea typeface="Gotham Book" panose="02000604040000020004" pitchFamily="50" charset="0"/>
                <a:cs typeface="Gotham Book" panose="02000604040000020004" pitchFamily="50" charset="0"/>
              </a:defRPr>
            </a:lvl1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19" name="Content Placeholder 10"/>
          <p:cNvSpPr>
            <a:spLocks noGrp="1"/>
          </p:cNvSpPr>
          <p:nvPr>
            <p:ph sz="quarter" idx="10" hasCustomPrompt="1"/>
          </p:nvPr>
        </p:nvSpPr>
        <p:spPr>
          <a:xfrm>
            <a:off x="529886" y="1637239"/>
            <a:ext cx="3943350" cy="2616200"/>
          </a:xfrm>
          <a:solidFill>
            <a:schemeClr val="bg2"/>
          </a:solidFill>
        </p:spPr>
        <p:txBody>
          <a:bodyPr lIns="274320" tIns="274320" rIns="274320" bIns="274320" anchor="ctr">
            <a:normAutofit/>
          </a:bodyPr>
          <a:lstStyle>
            <a:lvl1pPr marL="0" indent="0" algn="ctr">
              <a:buNone/>
              <a:defRPr sz="1800" b="0" i="0">
                <a:latin typeface="+mn-lt"/>
                <a:ea typeface="Gotham Book" panose="02000604040000020004" pitchFamily="50" charset="0"/>
                <a:cs typeface="Gotham Book" panose="02000604040000020004" pitchFamily="50" charset="0"/>
              </a:defRPr>
            </a:lvl1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7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529889" y="441294"/>
            <a:ext cx="8084228" cy="327848"/>
          </a:xfrm>
          <a:prstGeom prst="rect">
            <a:avLst/>
          </a:prstGeom>
        </p:spPr>
        <p:txBody>
          <a:bodyPr vert="horz" lIns="0" tIns="43960" rIns="87919" bIns="43960" rtlCol="0" anchor="t" anchorCtr="0">
            <a:noAutofit/>
          </a:bodyPr>
          <a:lstStyle>
            <a:lvl1pPr algn="ctr">
              <a:defRPr baseline="0">
                <a:latin typeface="+mj-lt"/>
              </a:defRPr>
            </a:lvl1pPr>
          </a:lstStyle>
          <a:p>
            <a:r>
              <a:rPr lang="en-US" dirty="0"/>
              <a:t>Click to Add Slide Title in </a:t>
            </a:r>
            <a:r>
              <a:rPr lang="en-US" dirty="0" err="1"/>
              <a:t>Titlecase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275531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152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ext Chun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Content Placeholder 10"/>
          <p:cNvSpPr>
            <a:spLocks noGrp="1"/>
          </p:cNvSpPr>
          <p:nvPr>
            <p:ph sz="quarter" idx="15" hasCustomPrompt="1"/>
          </p:nvPr>
        </p:nvSpPr>
        <p:spPr>
          <a:xfrm>
            <a:off x="4662998" y="3066253"/>
            <a:ext cx="3943350" cy="1214156"/>
          </a:xfrm>
          <a:solidFill>
            <a:schemeClr val="bg2"/>
          </a:solidFill>
        </p:spPr>
        <p:txBody>
          <a:bodyPr lIns="274320" tIns="274320" rIns="274320" bIns="274320" anchor="ctr">
            <a:normAutofit/>
          </a:bodyPr>
          <a:lstStyle>
            <a:lvl1pPr marL="0" indent="0" algn="ctr">
              <a:buNone/>
              <a:defRPr sz="1800" b="0" i="0">
                <a:latin typeface="+mn-lt"/>
                <a:ea typeface="Gotham Book" panose="02000604040000020004" pitchFamily="50" charset="0"/>
                <a:cs typeface="Gotham Book" panose="02000604040000020004" pitchFamily="50" charset="0"/>
              </a:defRPr>
            </a:lvl1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17" name="Content Placeholder 10"/>
          <p:cNvSpPr>
            <a:spLocks noGrp="1"/>
          </p:cNvSpPr>
          <p:nvPr>
            <p:ph sz="quarter" idx="14" hasCustomPrompt="1"/>
          </p:nvPr>
        </p:nvSpPr>
        <p:spPr>
          <a:xfrm>
            <a:off x="526002" y="3066253"/>
            <a:ext cx="3943350" cy="1214156"/>
          </a:xfrm>
          <a:solidFill>
            <a:schemeClr val="bg2"/>
          </a:solidFill>
        </p:spPr>
        <p:txBody>
          <a:bodyPr lIns="274320" tIns="274320" rIns="274320" bIns="274320" anchor="ctr">
            <a:normAutofit/>
          </a:bodyPr>
          <a:lstStyle>
            <a:lvl1pPr marL="0" indent="0" algn="ctr">
              <a:buNone/>
              <a:defRPr sz="1800" b="0" i="0">
                <a:latin typeface="+mn-lt"/>
                <a:ea typeface="Gotham Book" panose="02000604040000020004" pitchFamily="50" charset="0"/>
                <a:cs typeface="Gotham Book" panose="02000604040000020004" pitchFamily="50" charset="0"/>
              </a:defRPr>
            </a:lvl1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8" name="Content Placeholder 10"/>
          <p:cNvSpPr>
            <a:spLocks noGrp="1"/>
          </p:cNvSpPr>
          <p:nvPr>
            <p:ph sz="quarter" idx="13" hasCustomPrompt="1"/>
          </p:nvPr>
        </p:nvSpPr>
        <p:spPr>
          <a:xfrm>
            <a:off x="4662998" y="1645159"/>
            <a:ext cx="3943350" cy="1214156"/>
          </a:xfrm>
          <a:solidFill>
            <a:schemeClr val="bg2"/>
          </a:solidFill>
        </p:spPr>
        <p:txBody>
          <a:bodyPr lIns="274320" tIns="274320" rIns="274320" bIns="274320" anchor="ctr">
            <a:normAutofit/>
          </a:bodyPr>
          <a:lstStyle>
            <a:lvl1pPr marL="0" indent="0" algn="ctr">
              <a:buNone/>
              <a:defRPr sz="1800" b="0" i="0">
                <a:latin typeface="+mn-lt"/>
                <a:ea typeface="Gotham Book" panose="02000604040000020004" pitchFamily="50" charset="0"/>
                <a:cs typeface="Gotham Book" panose="02000604040000020004" pitchFamily="50" charset="0"/>
              </a:defRPr>
            </a:lvl1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7" name="Content Placeholder 10"/>
          <p:cNvSpPr>
            <a:spLocks noGrp="1"/>
          </p:cNvSpPr>
          <p:nvPr>
            <p:ph sz="quarter" idx="12" hasCustomPrompt="1"/>
          </p:nvPr>
        </p:nvSpPr>
        <p:spPr>
          <a:xfrm>
            <a:off x="526002" y="1645159"/>
            <a:ext cx="3943350" cy="1214156"/>
          </a:xfrm>
          <a:solidFill>
            <a:schemeClr val="bg2"/>
          </a:solidFill>
        </p:spPr>
        <p:txBody>
          <a:bodyPr lIns="274320" tIns="274320" rIns="274320" bIns="274320" anchor="ctr">
            <a:normAutofit/>
          </a:bodyPr>
          <a:lstStyle>
            <a:lvl1pPr marL="0" indent="0" algn="ctr">
              <a:buNone/>
              <a:defRPr sz="1800" b="0" i="0">
                <a:latin typeface="+mn-lt"/>
                <a:ea typeface="Gotham Book" panose="02000604040000020004" pitchFamily="50" charset="0"/>
                <a:cs typeface="Gotham Book" panose="02000604040000020004" pitchFamily="50" charset="0"/>
              </a:defRPr>
            </a:lvl1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11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529889" y="441294"/>
            <a:ext cx="8084228" cy="327848"/>
          </a:xfrm>
          <a:prstGeom prst="rect">
            <a:avLst/>
          </a:prstGeom>
        </p:spPr>
        <p:txBody>
          <a:bodyPr vert="horz" lIns="0" tIns="43960" rIns="87919" bIns="43960" rtlCol="0" anchor="t" anchorCtr="0">
            <a:noAutofit/>
          </a:bodyPr>
          <a:lstStyle>
            <a:lvl1pPr algn="ctr">
              <a:defRPr baseline="0">
                <a:latin typeface="+mj-lt"/>
              </a:defRPr>
            </a:lvl1pPr>
          </a:lstStyle>
          <a:p>
            <a:r>
              <a:rPr lang="en-US" dirty="0"/>
              <a:t>Click to Add Slide Title in </a:t>
            </a:r>
            <a:r>
              <a:rPr lang="en-US" dirty="0" err="1"/>
              <a:t>Titlecase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510129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152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/Image |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 Placeholder 16"/>
          <p:cNvSpPr>
            <a:spLocks noGrp="1"/>
          </p:cNvSpPr>
          <p:nvPr>
            <p:ph type="body" sz="quarter" idx="12" hasCustomPrompt="1"/>
          </p:nvPr>
        </p:nvSpPr>
        <p:spPr>
          <a:xfrm>
            <a:off x="3778024" y="320028"/>
            <a:ext cx="5082266" cy="4492819"/>
          </a:xfrm>
        </p:spPr>
        <p:txBody>
          <a:bodyPr anchor="ctr"/>
          <a:lstStyle>
            <a:lvl1pPr algn="l">
              <a:lnSpc>
                <a:spcPct val="100000"/>
              </a:lnSpc>
              <a:defRPr sz="2000">
                <a:solidFill>
                  <a:schemeClr val="tx1"/>
                </a:solidFill>
                <a:latin typeface="+mn-lt"/>
              </a:defRPr>
            </a:lvl1pPr>
            <a:lvl2pPr algn="l">
              <a:defRPr sz="1800" b="0" i="0">
                <a:solidFill>
                  <a:schemeClr val="tx1"/>
                </a:solidFill>
                <a:latin typeface="+mn-lt"/>
                <a:ea typeface="Gotham Book" panose="02000604040000020004" pitchFamily="50" charset="0"/>
                <a:cs typeface="Gotham Book" panose="02000604040000020004" pitchFamily="50" charset="0"/>
              </a:defRPr>
            </a:lvl2pPr>
            <a:lvl3pPr algn="l">
              <a:defRPr sz="1800" b="0" i="0">
                <a:solidFill>
                  <a:schemeClr val="tx1"/>
                </a:solidFill>
                <a:latin typeface="+mn-lt"/>
                <a:ea typeface="Gotham Book" panose="02000604040000020004" pitchFamily="50" charset="0"/>
                <a:cs typeface="Gotham Book" panose="02000604040000020004" pitchFamily="50" charset="0"/>
              </a:defRPr>
            </a:lvl3pPr>
            <a:lvl4pPr algn="l">
              <a:defRPr sz="1800" b="0" i="0">
                <a:solidFill>
                  <a:schemeClr val="tx1"/>
                </a:solidFill>
                <a:latin typeface="+mn-lt"/>
                <a:ea typeface="Gotham Book" panose="02000604040000020004" pitchFamily="50" charset="0"/>
                <a:cs typeface="Gotham Book" panose="02000604040000020004" pitchFamily="50" charset="0"/>
              </a:defRPr>
            </a:lvl4pPr>
            <a:lvl5pPr algn="l">
              <a:defRPr sz="1800" b="0" i="0">
                <a:solidFill>
                  <a:schemeClr val="tx1"/>
                </a:solidFill>
                <a:latin typeface="+mn-lt"/>
                <a:ea typeface="Gotham Book" panose="02000604040000020004" pitchFamily="50" charset="0"/>
                <a:cs typeface="Gotham Book" panose="02000604040000020004" pitchFamily="50" charset="0"/>
              </a:defRPr>
            </a:lvl5pPr>
            <a:lvl6pPr marL="1070372" indent="0">
              <a:buNone/>
              <a:defRPr>
                <a:solidFill>
                  <a:schemeClr val="accent1"/>
                </a:solidFill>
              </a:defRPr>
            </a:lvl6pPr>
            <a:lvl7pPr>
              <a:defRPr>
                <a:solidFill>
                  <a:schemeClr val="accent1"/>
                </a:solidFill>
              </a:defRPr>
            </a:lvl7pPr>
            <a:lvl8pPr>
              <a:defRPr>
                <a:solidFill>
                  <a:schemeClr val="accent1"/>
                </a:solidFill>
              </a:defRPr>
            </a:lvl8pPr>
            <a:lvl9pPr marL="1714500" indent="0">
              <a:buNone/>
              <a:defRPr>
                <a:solidFill>
                  <a:schemeClr val="accent1"/>
                </a:solidFill>
              </a:defRPr>
            </a:lvl9pPr>
          </a:lstStyle>
          <a:p>
            <a:pPr lvl="0"/>
            <a:r>
              <a:rPr lang="en-US" dirty="0"/>
              <a:t>Click to add longer text 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3438525" y="320028"/>
            <a:ext cx="0" cy="4492819"/>
          </a:xfrm>
          <a:prstGeom prst="line">
            <a:avLst/>
          </a:prstGeom>
          <a:ln>
            <a:solidFill>
              <a:schemeClr val="bg2">
                <a:lumMod val="75000"/>
              </a:schemeClr>
            </a:solidFill>
            <a:headEnd type="none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Content Placeholder 2"/>
          <p:cNvSpPr>
            <a:spLocks noGrp="1"/>
          </p:cNvSpPr>
          <p:nvPr>
            <p:ph sz="quarter" idx="14" hasCustomPrompt="1"/>
          </p:nvPr>
        </p:nvSpPr>
        <p:spPr>
          <a:xfrm>
            <a:off x="269111" y="1199178"/>
            <a:ext cx="2829917" cy="2734519"/>
          </a:xfrm>
        </p:spPr>
        <p:txBody>
          <a:bodyPr anchor="ctr"/>
          <a:lstStyle>
            <a:lvl1pPr algn="r">
              <a:lnSpc>
                <a:spcPct val="100000"/>
              </a:lnSpc>
              <a:defRPr sz="2400" b="1" i="0">
                <a:latin typeface="+mj-lt"/>
                <a:ea typeface="Gotham Rounded Light" charset="0"/>
                <a:cs typeface="Gotham Rounded Light" charset="0"/>
              </a:defRPr>
            </a:lvl1pPr>
          </a:lstStyle>
          <a:p>
            <a:pPr lvl="0"/>
            <a:r>
              <a:rPr lang="en-US" dirty="0"/>
              <a:t>Click to Add Title or Click Icon to Add Graphic</a:t>
            </a:r>
          </a:p>
        </p:txBody>
      </p:sp>
      <p:sp>
        <p:nvSpPr>
          <p:cNvPr id="6" name="Rectangle 5"/>
          <p:cNvSpPr/>
          <p:nvPr userDrawn="1"/>
        </p:nvSpPr>
        <p:spPr>
          <a:xfrm>
            <a:off x="-1097281" y="0"/>
            <a:ext cx="1097281" cy="5770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050" b="0" dirty="0">
                <a:latin typeface="Gotham Medium" panose="02000604030000020004" pitchFamily="50" charset="0"/>
              </a:rPr>
              <a:t>This slide is </a:t>
            </a:r>
            <a:r>
              <a:rPr lang="en-US" sz="1050" b="1" dirty="0">
                <a:solidFill>
                  <a:schemeClr val="accent1"/>
                </a:solidFill>
                <a:latin typeface="Gotham Medium" panose="02000604030000020004" pitchFamily="50" charset="0"/>
              </a:rPr>
              <a:t>preset</a:t>
            </a:r>
            <a:r>
              <a:rPr lang="en-US" sz="1050" b="0" dirty="0">
                <a:solidFill>
                  <a:schemeClr val="accent1"/>
                </a:solidFill>
                <a:latin typeface="Gotham Medium" panose="02000604030000020004" pitchFamily="50" charset="0"/>
              </a:rPr>
              <a:t> </a:t>
            </a:r>
            <a:r>
              <a:rPr lang="en-US" sz="1050" b="0" dirty="0">
                <a:latin typeface="Gotham Medium" panose="02000604030000020004" pitchFamily="50" charset="0"/>
              </a:rPr>
              <a:t>with </a:t>
            </a:r>
            <a:r>
              <a:rPr lang="en-US" sz="1050" b="1" dirty="0">
                <a:solidFill>
                  <a:schemeClr val="accent1"/>
                </a:solidFill>
                <a:latin typeface="Gotham Medium" panose="02000604030000020004" pitchFamily="50" charset="0"/>
              </a:rPr>
              <a:t>animations</a:t>
            </a:r>
          </a:p>
        </p:txBody>
      </p:sp>
    </p:spTree>
    <p:extLst>
      <p:ext uri="{BB962C8B-B14F-4D97-AF65-F5344CB8AC3E}">
        <p14:creationId xmlns:p14="http://schemas.microsoft.com/office/powerpoint/2010/main" val="9502905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build="p">
        <p:tmplLst>
          <p:tmpl lvl="1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  <p:subTnLst>
                    <p:animClr clrSpc="rgb" dir="cw">
                      <p:cBhvr override="childStyle">
                        <p:cTn dur="1" fill="hold" display="0" masterRel="nextClick" afterEffect="1"/>
                        <p:tgtEl>
                          <p:spTgt spid="17"/>
                        </p:tgtEl>
                        <p:attrNameLst>
                          <p:attrName>ppt_c</p:attrName>
                        </p:attrNameLst>
                      </p:cBhvr>
                      <p:to>
                        <a:schemeClr val="folHlink"/>
                      </p:to>
                    </p:animClr>
                  </p:subTnLst>
                </p:cTn>
              </p:par>
            </p:tnLst>
          </p:tmpl>
          <p:tmpl lvl="2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  <p:subTnLst>
                    <p:animClr clrSpc="rgb" dir="cw">
                      <p:cBhvr override="childStyle">
                        <p:cTn dur="1" fill="hold" display="0" masterRel="nextClick" afterEffect="1"/>
                        <p:tgtEl>
                          <p:spTgt spid="17"/>
                        </p:tgtEl>
                        <p:attrNameLst>
                          <p:attrName>ppt_c</p:attrName>
                        </p:attrNameLst>
                      </p:cBhvr>
                      <p:to>
                        <a:schemeClr val="folHlink"/>
                      </p:to>
                    </p:animClr>
                  </p:subTnLst>
                </p:cTn>
              </p:par>
            </p:tnLst>
          </p:tmpl>
          <p:tmpl lvl="3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  <p:subTnLst>
                    <p:animClr clrSpc="rgb" dir="cw">
                      <p:cBhvr override="childStyle">
                        <p:cTn dur="1" fill="hold" display="0" masterRel="nextClick" afterEffect="1"/>
                        <p:tgtEl>
                          <p:spTgt spid="17"/>
                        </p:tgtEl>
                        <p:attrNameLst>
                          <p:attrName>ppt_c</p:attrName>
                        </p:attrNameLst>
                      </p:cBhvr>
                      <p:to>
                        <a:schemeClr val="folHlink"/>
                      </p:to>
                    </p:animClr>
                  </p:subTnLst>
                </p:cTn>
              </p:par>
            </p:tnLst>
          </p:tmpl>
          <p:tmpl lvl="4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  <p:subTnLst>
                    <p:animClr clrSpc="rgb" dir="cw">
                      <p:cBhvr override="childStyle">
                        <p:cTn dur="1" fill="hold" display="0" masterRel="nextClick" afterEffect="1"/>
                        <p:tgtEl>
                          <p:spTgt spid="17"/>
                        </p:tgtEl>
                        <p:attrNameLst>
                          <p:attrName>ppt_c</p:attrName>
                        </p:attrNameLst>
                      </p:cBhvr>
                      <p:to>
                        <a:schemeClr val="folHlink"/>
                      </p:to>
                    </p:animClr>
                  </p:subTnLst>
                </p:cTn>
              </p:par>
            </p:tnLst>
          </p:tmpl>
          <p:tmpl lvl="5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  <p:subTnLst>
                    <p:animClr clrSpc="rgb" dir="cw">
                      <p:cBhvr override="childStyle">
                        <p:cTn dur="1" fill="hold" display="0" masterRel="nextClick" afterEffect="1"/>
                        <p:tgtEl>
                          <p:spTgt spid="17"/>
                        </p:tgtEl>
                        <p:attrNameLst>
                          <p:attrName>ppt_c</p:attrName>
                        </p:attrNameLst>
                      </p:cBhvr>
                      <p:to>
                        <a:schemeClr val="folHlink"/>
                      </p:to>
                    </p:animClr>
                  </p:subTnLst>
                </p:cTn>
              </p:par>
            </p:tnLst>
          </p:tmpl>
          <p:tmpl lvl="6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7"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  <p:subTnLst>
                    <p:animClr clrSpc="rgb" dir="cw">
                      <p:cBhvr override="childStyle">
                        <p:cTn dur="1" fill="hold" display="0" masterRel="nextClick" afterEffect="1"/>
                        <p:tgtEl>
                          <p:spTgt spid="17"/>
                        </p:tgtEl>
                        <p:attrNameLst>
                          <p:attrName>ppt_c</p:attrName>
                        </p:attrNameLst>
                      </p:cBhvr>
                      <p:to>
                        <a:schemeClr val="tx2"/>
                      </p:to>
                    </p:animClr>
                  </p:subTnLst>
                </p:cTn>
              </p:par>
            </p:tnLst>
          </p:tmpl>
          <p:tmpl lvl="8"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  <p:subTnLst>
                    <p:animClr clrSpc="rgb" dir="cw">
                      <p:cBhvr override="childStyle">
                        <p:cTn dur="1" fill="hold" display="0" masterRel="nextClick" afterEffect="1"/>
                        <p:tgtEl>
                          <p:spTgt spid="17"/>
                        </p:tgtEl>
                        <p:attrNameLst>
                          <p:attrName>ppt_c</p:attrName>
                        </p:attrNameLst>
                      </p:cBhvr>
                      <p:to>
                        <a:schemeClr val="tx2"/>
                      </p:to>
                    </p:animClr>
                  </p:subTnLst>
                </p:cTn>
              </p:par>
            </p:tnLst>
          </p:tmpl>
          <p:tmpl lvl="9"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</p:tmplLst>
      </p:bldP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5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9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892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783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67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566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457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348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24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132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39341931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1659960" y="403859"/>
            <a:ext cx="5824082" cy="487681"/>
          </a:xfrm>
          <a:prstGeom prst="rect">
            <a:avLst/>
          </a:prstGeom>
        </p:spPr>
        <p:txBody>
          <a:bodyPr lIns="45718" tIns="45718" rIns="45718" bIns="45718"/>
          <a:lstStyle>
            <a:lvl1pPr defTabSz="439502">
              <a:defRPr>
                <a:solidFill>
                  <a:srgbClr val="404040"/>
                </a:solidFill>
                <a:latin typeface="Montserrat Ultra Light"/>
                <a:ea typeface="Montserrat Ultra Light"/>
                <a:cs typeface="Montserrat Ultra Light"/>
                <a:sym typeface="Montserrat Ultra Light"/>
              </a:defRPr>
            </a:lvl1pPr>
            <a:lvl2pPr marL="547850" indent="-325045" defTabSz="439502">
              <a:buSzPct val="100000"/>
              <a:buChar char="-"/>
              <a:defRPr>
                <a:solidFill>
                  <a:srgbClr val="404040"/>
                </a:solidFill>
                <a:latin typeface="Montserrat Ultra Light"/>
                <a:ea typeface="Montserrat Ultra Light"/>
                <a:cs typeface="Montserrat Ultra Light"/>
                <a:sym typeface="Montserrat Ultra Light"/>
              </a:defRPr>
            </a:lvl2pPr>
            <a:lvl3pPr marL="769892" indent="-322759" defTabSz="439502">
              <a:buSzPct val="100000"/>
              <a:buChar char="•"/>
              <a:defRPr>
                <a:solidFill>
                  <a:srgbClr val="404040"/>
                </a:solidFill>
                <a:latin typeface="Montserrat Ultra Light"/>
                <a:ea typeface="Montserrat Ultra Light"/>
                <a:cs typeface="Montserrat Ultra Light"/>
                <a:sym typeface="Montserrat Ultra Light"/>
              </a:defRPr>
            </a:lvl3pPr>
            <a:lvl4pPr marL="902661" indent="-240354" defTabSz="439502">
              <a:buSzPct val="100000"/>
              <a:buChar char="▪"/>
              <a:defRPr>
                <a:solidFill>
                  <a:srgbClr val="404040"/>
                </a:solidFill>
                <a:latin typeface="Montserrat Ultra Light"/>
                <a:ea typeface="Montserrat Ultra Light"/>
                <a:cs typeface="Montserrat Ultra Light"/>
                <a:sym typeface="Montserrat Ultra Light"/>
              </a:defRPr>
            </a:lvl4pPr>
            <a:lvl5pPr marL="1159037" indent="-336495" defTabSz="439502">
              <a:buSzPct val="100000"/>
              <a:buChar char="-"/>
              <a:defRPr>
                <a:solidFill>
                  <a:srgbClr val="404040"/>
                </a:solidFill>
                <a:latin typeface="Montserrat Ultra Light"/>
                <a:ea typeface="Montserrat Ultra Light"/>
                <a:cs typeface="Montserrat Ultra Light"/>
                <a:sym typeface="Montserrat Ultra Light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86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6351880" y="4666299"/>
            <a:ext cx="201320" cy="201929"/>
          </a:xfrm>
          <a:prstGeom prst="rect">
            <a:avLst/>
          </a:prstGeom>
        </p:spPr>
        <p:txBody>
          <a:bodyPr lIns="45718" tIns="45718" rIns="45718" bIns="45718"/>
          <a:lstStyle>
            <a:lvl1pPr defTabSz="685669">
              <a:defRPr>
                <a:solidFill>
                  <a:srgbClr val="404040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162042211"/>
      </p:ext>
    </p:extLst>
  </p:cSld>
  <p:clrMapOvr>
    <a:masterClrMapping/>
  </p:clrMapOvr>
  <p:transition spd="med"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Important Statement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2"/>
          <p:cNvSpPr>
            <a:spLocks noGrp="1"/>
          </p:cNvSpPr>
          <p:nvPr>
            <p:ph type="title" hasCustomPrompt="1"/>
          </p:nvPr>
        </p:nvSpPr>
        <p:spPr>
          <a:xfrm>
            <a:off x="1511301" y="835503"/>
            <a:ext cx="6127750" cy="3472494"/>
          </a:xfrm>
          <a:noFill/>
          <a:ln>
            <a:noFill/>
          </a:ln>
        </p:spPr>
        <p:txBody>
          <a:bodyPr anchor="ctr">
            <a:normAutofit/>
          </a:bodyPr>
          <a:lstStyle>
            <a:lvl1pPr algn="ctr">
              <a:defRPr sz="3599" spc="-84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This is a short, important statement to bring attention to something.</a:t>
            </a:r>
          </a:p>
        </p:txBody>
      </p:sp>
    </p:spTree>
    <p:extLst>
      <p:ext uri="{BB962C8B-B14F-4D97-AF65-F5344CB8AC3E}">
        <p14:creationId xmlns:p14="http://schemas.microsoft.com/office/powerpoint/2010/main" val="203042623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Author Contact"/>
          <p:cNvSpPr>
            <a:spLocks noGrp="1"/>
          </p:cNvSpPr>
          <p:nvPr>
            <p:ph type="body" sz="quarter" idx="12" hasCustomPrompt="1"/>
          </p:nvPr>
        </p:nvSpPr>
        <p:spPr>
          <a:xfrm>
            <a:off x="2128557" y="4236838"/>
            <a:ext cx="4529242" cy="218369"/>
          </a:xfrm>
        </p:spPr>
        <p:txBody>
          <a:bodyPr anchor="ctr"/>
          <a:lstStyle>
            <a:lvl1pPr marL="0" indent="0" algn="l">
              <a:buFontTx/>
              <a:buNone/>
              <a:defRPr sz="1350" b="0" i="0" baseline="0">
                <a:solidFill>
                  <a:schemeClr val="tx1">
                    <a:lumMod val="50000"/>
                  </a:schemeClr>
                </a:solidFill>
                <a:latin typeface="Gotham Book" panose="02000604040000020004" pitchFamily="50" charset="0"/>
                <a:ea typeface="Gotham Book" panose="02000604040000020004" pitchFamily="50" charset="0"/>
                <a:cs typeface="Gotham Book" panose="02000604040000020004" pitchFamily="50" charset="0"/>
              </a:defRPr>
            </a:lvl1pPr>
            <a:lvl2pPr>
              <a:defRPr>
                <a:latin typeface="+mj-lt"/>
              </a:defRPr>
            </a:lvl2pPr>
            <a:lvl3pPr>
              <a:defRPr>
                <a:latin typeface="+mj-lt"/>
              </a:defRPr>
            </a:lvl3pPr>
            <a:lvl4pPr>
              <a:defRPr>
                <a:latin typeface="+mj-lt"/>
              </a:defRPr>
            </a:lvl4pPr>
            <a:lvl5pPr>
              <a:defRPr>
                <a:latin typeface="+mj-lt"/>
              </a:defRPr>
            </a:lvl5pPr>
          </a:lstStyle>
          <a:p>
            <a:pPr lvl="0"/>
            <a:r>
              <a:rPr lang="en-US" dirty="0"/>
              <a:t>@</a:t>
            </a:r>
            <a:r>
              <a:rPr lang="en-US" dirty="0" err="1"/>
              <a:t>authortwitter</a:t>
            </a:r>
            <a:r>
              <a:rPr lang="en-US" dirty="0"/>
              <a:t>   www.authorsite.com</a:t>
            </a:r>
          </a:p>
        </p:txBody>
      </p:sp>
      <p:sp>
        <p:nvSpPr>
          <p:cNvPr id="12" name="Author Title"/>
          <p:cNvSpPr>
            <a:spLocks noGrp="1"/>
          </p:cNvSpPr>
          <p:nvPr>
            <p:ph type="body" sz="quarter" idx="14" hasCustomPrompt="1"/>
          </p:nvPr>
        </p:nvSpPr>
        <p:spPr>
          <a:xfrm>
            <a:off x="2128557" y="3973207"/>
            <a:ext cx="4529242" cy="142800"/>
          </a:xfrm>
        </p:spPr>
        <p:txBody>
          <a:bodyPr anchor="ctr"/>
          <a:lstStyle>
            <a:lvl1pPr marL="0" indent="0" algn="l">
              <a:buFontTx/>
              <a:buNone/>
              <a:defRPr sz="1200" b="0" i="0" cap="all" baseline="0">
                <a:solidFill>
                  <a:schemeClr val="tx1">
                    <a:lumMod val="50000"/>
                  </a:schemeClr>
                </a:solidFill>
                <a:latin typeface="Gotham Book" panose="02000604040000020004" pitchFamily="50" charset="0"/>
                <a:ea typeface="Gotham Book" panose="02000604040000020004" pitchFamily="50" charset="0"/>
                <a:cs typeface="Gotham Book" panose="02000604040000020004" pitchFamily="50" charset="0"/>
              </a:defRPr>
            </a:lvl1pPr>
            <a:lvl2pPr>
              <a:defRPr>
                <a:latin typeface="+mj-lt"/>
              </a:defRPr>
            </a:lvl2pPr>
            <a:lvl3pPr>
              <a:defRPr>
                <a:latin typeface="+mj-lt"/>
              </a:defRPr>
            </a:lvl3pPr>
            <a:lvl4pPr>
              <a:defRPr>
                <a:latin typeface="+mj-lt"/>
              </a:defRPr>
            </a:lvl4pPr>
            <a:lvl5pPr>
              <a:defRPr>
                <a:latin typeface="+mj-lt"/>
              </a:defRPr>
            </a:lvl5pPr>
          </a:lstStyle>
          <a:p>
            <a:pPr lvl="0"/>
            <a:r>
              <a:rPr lang="en-US" dirty="0"/>
              <a:t>AUTHOR TITLE IN ALL CAPS  </a:t>
            </a:r>
          </a:p>
        </p:txBody>
      </p:sp>
      <p:sp>
        <p:nvSpPr>
          <p:cNvPr id="13" name="Author Name"/>
          <p:cNvSpPr>
            <a:spLocks noGrp="1"/>
          </p:cNvSpPr>
          <p:nvPr>
            <p:ph type="body" sz="quarter" idx="10" hasCustomPrompt="1"/>
          </p:nvPr>
        </p:nvSpPr>
        <p:spPr>
          <a:xfrm>
            <a:off x="2128556" y="3718324"/>
            <a:ext cx="2658297" cy="218369"/>
          </a:xfrm>
        </p:spPr>
        <p:txBody>
          <a:bodyPr anchor="ctr"/>
          <a:lstStyle>
            <a:lvl1pPr marL="0" indent="0" algn="l">
              <a:buFontTx/>
              <a:buNone/>
              <a:defRPr sz="1800" b="0" i="0" baseline="0">
                <a:solidFill>
                  <a:schemeClr val="accent1"/>
                </a:solidFill>
                <a:latin typeface="Gotham Medium" panose="02000604030000020004" pitchFamily="50" charset="0"/>
                <a:ea typeface="Gotham Medium" panose="02000604030000020004" pitchFamily="50" charset="0"/>
                <a:cs typeface="Gotham Medium" panose="02000604030000020004" pitchFamily="50" charset="0"/>
              </a:defRPr>
            </a:lvl1pPr>
            <a:lvl2pPr>
              <a:defRPr>
                <a:latin typeface="+mj-lt"/>
              </a:defRPr>
            </a:lvl2pPr>
            <a:lvl3pPr>
              <a:defRPr>
                <a:latin typeface="+mj-lt"/>
              </a:defRPr>
            </a:lvl3pPr>
            <a:lvl4pPr>
              <a:defRPr>
                <a:latin typeface="+mj-lt"/>
              </a:defRPr>
            </a:lvl4pPr>
            <a:lvl5pPr>
              <a:defRPr>
                <a:latin typeface="+mj-lt"/>
              </a:defRPr>
            </a:lvl5pPr>
          </a:lstStyle>
          <a:p>
            <a:pPr lvl="0"/>
            <a:r>
              <a:rPr lang="en-US" dirty="0"/>
              <a:t>Author Name</a:t>
            </a:r>
          </a:p>
        </p:txBody>
      </p:sp>
      <p:sp>
        <p:nvSpPr>
          <p:cNvPr id="9" name="Picture Placeholder 2"/>
          <p:cNvSpPr>
            <a:spLocks noGrp="1"/>
          </p:cNvSpPr>
          <p:nvPr>
            <p:ph type="pic" sz="quarter" idx="15" hasCustomPrompt="1"/>
          </p:nvPr>
        </p:nvSpPr>
        <p:spPr>
          <a:xfrm>
            <a:off x="722982" y="3467537"/>
            <a:ext cx="1220724" cy="1220724"/>
          </a:xfrm>
          <a:prstGeom prst="ellipse">
            <a:avLst/>
          </a:prstGeom>
          <a:noFill/>
          <a:ln>
            <a:solidFill>
              <a:srgbClr val="F8F8F8"/>
            </a:solidFill>
          </a:ln>
        </p:spPr>
        <p:txBody>
          <a:bodyPr anchor="ctr"/>
          <a:lstStyle>
            <a:lvl1pPr algn="ctr">
              <a:defRPr sz="1500" b="0" i="0">
                <a:latin typeface="Gotham Book" panose="02000604040000020004" pitchFamily="50" charset="0"/>
                <a:ea typeface="Gotham Book" panose="02000604040000020004" pitchFamily="50" charset="0"/>
                <a:cs typeface="Gotham Book" panose="02000604040000020004" pitchFamily="50" charset="0"/>
              </a:defRPr>
            </a:lvl1pPr>
          </a:lstStyle>
          <a:p>
            <a:r>
              <a:rPr lang="en-US" dirty="0"/>
              <a:t>Click to add author photo</a:t>
            </a:r>
          </a:p>
        </p:txBody>
      </p:sp>
      <p:sp>
        <p:nvSpPr>
          <p:cNvPr id="8" name="Subtitle"/>
          <p:cNvSpPr>
            <a:spLocks noGrp="1"/>
          </p:cNvSpPr>
          <p:nvPr>
            <p:ph type="body" sz="quarter" idx="13" hasCustomPrompt="1"/>
          </p:nvPr>
        </p:nvSpPr>
        <p:spPr>
          <a:xfrm>
            <a:off x="722982" y="2470192"/>
            <a:ext cx="7887251" cy="754694"/>
          </a:xfrm>
        </p:spPr>
        <p:txBody>
          <a:bodyPr/>
          <a:lstStyle>
            <a:lvl1pPr marL="0" indent="0">
              <a:buNone/>
              <a:defRPr sz="2100" b="0" i="0" cap="all" baseline="0">
                <a:solidFill>
                  <a:schemeClr val="bg2">
                    <a:lumMod val="10000"/>
                  </a:schemeClr>
                </a:solidFill>
                <a:latin typeface="Gotham Book" panose="02000604040000020004" pitchFamily="50" charset="0"/>
                <a:ea typeface="Gotham Book" panose="02000604040000020004" pitchFamily="50" charset="0"/>
                <a:cs typeface="Gotham Book" panose="02000604040000020004" pitchFamily="50" charset="0"/>
              </a:defRPr>
            </a:lvl1pPr>
          </a:lstStyle>
          <a:p>
            <a:pPr lvl="0"/>
            <a:r>
              <a:rPr lang="en-US" dirty="0"/>
              <a:t>MODULE ONE TITLE IN ALL CAPS</a:t>
            </a:r>
          </a:p>
        </p:txBody>
      </p:sp>
      <p:cxnSp>
        <p:nvCxnSpPr>
          <p:cNvPr id="14" name="Straight Connector 13"/>
          <p:cNvCxnSpPr/>
          <p:nvPr userDrawn="1"/>
        </p:nvCxnSpPr>
        <p:spPr>
          <a:xfrm>
            <a:off x="533772" y="2247473"/>
            <a:ext cx="8076461" cy="0"/>
          </a:xfrm>
          <a:prstGeom prst="line">
            <a:avLst/>
          </a:prstGeom>
          <a:ln w="38100">
            <a:gradFill>
              <a:gsLst>
                <a:gs pos="0">
                  <a:schemeClr val="accent1"/>
                </a:gs>
                <a:gs pos="100000">
                  <a:srgbClr val="EC0D7D"/>
                </a:gs>
              </a:gsLst>
              <a:lin ang="4800000" scaled="0"/>
            </a:gradFill>
            <a:headEnd type="none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Title 10"/>
          <p:cNvSpPr>
            <a:spLocks noGrp="1"/>
          </p:cNvSpPr>
          <p:nvPr>
            <p:ph type="title" hasCustomPrompt="1"/>
          </p:nvPr>
        </p:nvSpPr>
        <p:spPr>
          <a:xfrm>
            <a:off x="723063" y="296081"/>
            <a:ext cx="7887170" cy="1785839"/>
          </a:xfrm>
        </p:spPr>
        <p:txBody>
          <a:bodyPr anchor="b"/>
          <a:lstStyle>
            <a:lvl1pPr algn="l">
              <a:defRPr sz="3374" b="0" i="0" spc="-84" baseline="0">
                <a:solidFill>
                  <a:schemeClr val="bg2">
                    <a:lumMod val="10000"/>
                  </a:schemeClr>
                </a:solidFill>
                <a:latin typeface="Gotham Book" panose="02000604040000020004" pitchFamily="50" charset="0"/>
                <a:ea typeface="Gotham Book" panose="02000604040000020004" pitchFamily="50" charset="0"/>
                <a:cs typeface="Gotham Book" panose="02000604040000020004" pitchFamily="50" charset="0"/>
              </a:defRPr>
            </a:lvl1pPr>
          </a:lstStyle>
          <a:p>
            <a:r>
              <a:rPr lang="en-US" dirty="0"/>
              <a:t>Course/Module Title in </a:t>
            </a:r>
            <a:r>
              <a:rPr lang="en-US" dirty="0" err="1"/>
              <a:t>Titlecase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798296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odule Overview/Summar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1" y="1"/>
            <a:ext cx="3476624" cy="51435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1350" dirty="0" err="1">
              <a:solidFill>
                <a:schemeClr val="bg1"/>
              </a:solidFill>
              <a:latin typeface="Gotham Medium" panose="02000604030000020004" pitchFamily="50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3476625" cy="514350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3476625" cy="5143500"/>
          </a:xfrm>
          <a:prstGeom prst="rect">
            <a:avLst/>
          </a:prstGeom>
        </p:spPr>
      </p:pic>
      <p:sp>
        <p:nvSpPr>
          <p:cNvPr id="7" name="Rectangle 6"/>
          <p:cNvSpPr/>
          <p:nvPr userDrawn="1"/>
        </p:nvSpPr>
        <p:spPr>
          <a:xfrm>
            <a:off x="-1097281" y="0"/>
            <a:ext cx="1097281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050" b="0" dirty="0">
                <a:latin typeface="Gotham Medium" panose="02000604030000020004" pitchFamily="50" charset="0"/>
              </a:rPr>
              <a:t>This bullet list is </a:t>
            </a:r>
            <a:r>
              <a:rPr lang="en-US" sz="1050" b="1" dirty="0">
                <a:solidFill>
                  <a:schemeClr val="accent1"/>
                </a:solidFill>
                <a:latin typeface="Gotham Medium" panose="02000604030000020004" pitchFamily="50" charset="0"/>
              </a:rPr>
              <a:t>preset</a:t>
            </a:r>
            <a:r>
              <a:rPr lang="en-US" sz="1050" b="0" dirty="0">
                <a:solidFill>
                  <a:schemeClr val="accent1"/>
                </a:solidFill>
                <a:latin typeface="Gotham Medium" panose="02000604030000020004" pitchFamily="50" charset="0"/>
              </a:rPr>
              <a:t> </a:t>
            </a:r>
            <a:r>
              <a:rPr lang="en-US" sz="1050" b="0" dirty="0">
                <a:latin typeface="Gotham Medium" panose="02000604030000020004" pitchFamily="50" charset="0"/>
              </a:rPr>
              <a:t>with </a:t>
            </a:r>
            <a:r>
              <a:rPr lang="en-US" sz="1050" b="1" dirty="0">
                <a:solidFill>
                  <a:schemeClr val="accent1"/>
                </a:solidFill>
                <a:latin typeface="Gotham Medium" panose="02000604030000020004" pitchFamily="50" charset="0"/>
              </a:rPr>
              <a:t>animations</a:t>
            </a:r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12" hasCustomPrompt="1"/>
          </p:nvPr>
        </p:nvSpPr>
        <p:spPr>
          <a:xfrm>
            <a:off x="3886200" y="246173"/>
            <a:ext cx="4847480" cy="4492819"/>
          </a:xfrm>
        </p:spPr>
        <p:txBody>
          <a:bodyPr anchor="ctr"/>
          <a:lstStyle>
            <a:lvl1pPr algn="l">
              <a:lnSpc>
                <a:spcPct val="100000"/>
              </a:lnSpc>
              <a:defRPr sz="1800" baseline="0">
                <a:solidFill>
                  <a:schemeClr val="accent1"/>
                </a:solidFill>
                <a:latin typeface="+mn-lt"/>
              </a:defRPr>
            </a:lvl1pPr>
            <a:lvl2pPr algn="l">
              <a:defRPr sz="1800" b="0" i="0">
                <a:solidFill>
                  <a:schemeClr val="accent1"/>
                </a:solidFill>
                <a:latin typeface="Gotham Book" panose="02000604040000020004" pitchFamily="50" charset="0"/>
                <a:ea typeface="Gotham Book" panose="02000604040000020004" pitchFamily="50" charset="0"/>
                <a:cs typeface="Gotham Book" panose="02000604040000020004" pitchFamily="50" charset="0"/>
              </a:defRPr>
            </a:lvl2pPr>
            <a:lvl3pPr algn="l">
              <a:defRPr sz="1800" b="0" i="0">
                <a:solidFill>
                  <a:schemeClr val="accent1"/>
                </a:solidFill>
                <a:latin typeface="Gotham Book" panose="02000604040000020004" pitchFamily="50" charset="0"/>
                <a:ea typeface="Gotham Book" panose="02000604040000020004" pitchFamily="50" charset="0"/>
                <a:cs typeface="Gotham Book" panose="02000604040000020004" pitchFamily="50" charset="0"/>
              </a:defRPr>
            </a:lvl3pPr>
            <a:lvl4pPr algn="l">
              <a:defRPr sz="1800" b="0" i="0">
                <a:solidFill>
                  <a:schemeClr val="accent1"/>
                </a:solidFill>
                <a:latin typeface="Gotham Book" panose="02000604040000020004" pitchFamily="50" charset="0"/>
                <a:ea typeface="Gotham Book" panose="02000604040000020004" pitchFamily="50" charset="0"/>
                <a:cs typeface="Gotham Book" panose="02000604040000020004" pitchFamily="50" charset="0"/>
              </a:defRPr>
            </a:lvl4pPr>
            <a:lvl5pPr algn="l">
              <a:defRPr sz="1800" b="0" i="0">
                <a:solidFill>
                  <a:schemeClr val="accent1"/>
                </a:solidFill>
                <a:latin typeface="Gotham Book" panose="02000604040000020004" pitchFamily="50" charset="0"/>
                <a:ea typeface="Gotham Book" panose="02000604040000020004" pitchFamily="50" charset="0"/>
                <a:cs typeface="Gotham Book" panose="02000604040000020004" pitchFamily="50" charset="0"/>
              </a:defRPr>
            </a:lvl5pPr>
            <a:lvl6pPr>
              <a:defRPr>
                <a:solidFill>
                  <a:schemeClr val="accent1"/>
                </a:solidFill>
              </a:defRPr>
            </a:lvl6pPr>
            <a:lvl7pPr>
              <a:defRPr>
                <a:solidFill>
                  <a:schemeClr val="accent1"/>
                </a:solidFill>
              </a:defRPr>
            </a:lvl7pPr>
            <a:lvl8pPr>
              <a:defRPr>
                <a:solidFill>
                  <a:schemeClr val="accent1"/>
                </a:solidFill>
              </a:defRPr>
            </a:lvl8pPr>
            <a:lvl9pPr>
              <a:defRPr>
                <a:solidFill>
                  <a:schemeClr val="accent1"/>
                </a:solidFill>
              </a:defRPr>
            </a:lvl9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 hasCustomPrompt="1"/>
          </p:nvPr>
        </p:nvSpPr>
        <p:spPr>
          <a:xfrm>
            <a:off x="557837" y="1369402"/>
            <a:ext cx="2360950" cy="502682"/>
          </a:xfrm>
        </p:spPr>
        <p:txBody>
          <a:bodyPr anchor="b" anchorCtr="0"/>
          <a:lstStyle>
            <a:lvl1pPr marL="0" indent="0" algn="ctr">
              <a:buNone/>
              <a:defRPr sz="2700" baseline="0">
                <a:solidFill>
                  <a:schemeClr val="bg1"/>
                </a:solidFill>
                <a:latin typeface="+mj-lt"/>
              </a:defRPr>
            </a:lvl1pPr>
            <a:lvl2pPr marL="222805" indent="0" algn="ctr">
              <a:buNone/>
              <a:defRPr sz="2700">
                <a:latin typeface="+mj-lt"/>
              </a:defRPr>
            </a:lvl2pPr>
            <a:lvl3pPr marL="447132" indent="0" algn="ctr">
              <a:buNone/>
              <a:defRPr sz="2700">
                <a:latin typeface="+mj-lt"/>
              </a:defRPr>
            </a:lvl3pPr>
            <a:lvl4pPr marL="661988" indent="0" algn="ctr">
              <a:buNone/>
              <a:defRPr sz="2700">
                <a:latin typeface="+mj-lt"/>
              </a:defRPr>
            </a:lvl4pPr>
            <a:lvl5pPr marL="822722" indent="0" algn="ctr">
              <a:buNone/>
              <a:defRPr sz="2700">
                <a:latin typeface="+mj-lt"/>
              </a:defRPr>
            </a:lvl5pPr>
          </a:lstStyle>
          <a:p>
            <a:pPr lvl="0"/>
            <a:r>
              <a:rPr lang="en-US" dirty="0"/>
              <a:t>Slide Title</a:t>
            </a:r>
          </a:p>
        </p:txBody>
      </p:sp>
    </p:spTree>
    <p:extLst>
      <p:ext uri="{BB962C8B-B14F-4D97-AF65-F5344CB8AC3E}">
        <p14:creationId xmlns:p14="http://schemas.microsoft.com/office/powerpoint/2010/main" val="28720099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0"/>
                            </p:stCondLst>
                            <p:childTnLst>
                              <p:par>
                                <p:cTn id="1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uiExpand="1" build="p">
        <p:tmplLst>
          <p:tmpl lvl="1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  <p:subTnLst>
                    <p:animClr clrSpc="rgb" dir="cw">
                      <p:cBhvr override="childStyle">
                        <p:cTn dur="1" fill="hold" display="0" masterRel="nextClick" afterEffect="1"/>
                        <p:tgtEl>
                          <p:spTgt spid="17"/>
                        </p:tgtEl>
                        <p:attrNameLst>
                          <p:attrName>ppt_c</p:attrName>
                        </p:attrNameLst>
                      </p:cBhvr>
                      <p:to>
                        <a:schemeClr val="tx1"/>
                      </p:to>
                    </p:animClr>
                  </p:subTnLst>
                </p:cTn>
              </p:par>
            </p:tnLst>
          </p:tmpl>
          <p:tmpl lvl="2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  <p:subTnLst>
                    <p:animClr clrSpc="rgb" dir="cw">
                      <p:cBhvr override="childStyle">
                        <p:cTn dur="1" fill="hold" display="0" masterRel="nextClick" afterEffect="1"/>
                        <p:tgtEl>
                          <p:spTgt spid="17"/>
                        </p:tgtEl>
                        <p:attrNameLst>
                          <p:attrName>ppt_c</p:attrName>
                        </p:attrNameLst>
                      </p:cBhvr>
                      <p:to>
                        <a:schemeClr val="tx1"/>
                      </p:to>
                    </p:animClr>
                  </p:subTnLst>
                </p:cTn>
              </p:par>
            </p:tnLst>
          </p:tmpl>
          <p:tmpl lvl="3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4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5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</p:tmplLst>
      </p:bldP>
    </p:bldLst>
  </p:timing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264">
          <p15:clr>
            <a:srgbClr val="FBAE40"/>
          </p15:clr>
        </p15:guide>
      </p15:sldGuideLst>
    </p:ext>
  </p:extLs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0"/>
          <p:cNvSpPr>
            <a:spLocks noGrp="1"/>
          </p:cNvSpPr>
          <p:nvPr>
            <p:ph type="title" hasCustomPrompt="1"/>
          </p:nvPr>
        </p:nvSpPr>
        <p:spPr>
          <a:xfrm>
            <a:off x="1057555" y="406401"/>
            <a:ext cx="7552678" cy="2100470"/>
          </a:xfrm>
        </p:spPr>
        <p:txBody>
          <a:bodyPr anchor="b"/>
          <a:lstStyle>
            <a:lvl1pPr algn="r">
              <a:defRPr b="0" i="0">
                <a:solidFill>
                  <a:schemeClr val="tx1">
                    <a:lumMod val="50000"/>
                  </a:schemeClr>
                </a:solidFill>
                <a:latin typeface="Gotham Book" panose="02000604040000020004" pitchFamily="50" charset="0"/>
                <a:ea typeface="Gotham Book" panose="02000604040000020004" pitchFamily="50" charset="0"/>
                <a:cs typeface="Gotham Book" panose="02000604040000020004" pitchFamily="50" charset="0"/>
              </a:defRPr>
            </a:lvl1pPr>
          </a:lstStyle>
          <a:p>
            <a:r>
              <a:rPr lang="en-US" dirty="0"/>
              <a:t>Click to Add Section Header in </a:t>
            </a:r>
            <a:r>
              <a:rPr lang="en-US" dirty="0" err="1"/>
              <a:t>Titlecase</a:t>
            </a:r>
            <a:endParaRPr lang="en-US" dirty="0"/>
          </a:p>
        </p:txBody>
      </p:sp>
      <p:cxnSp>
        <p:nvCxnSpPr>
          <p:cNvPr id="4" name="Straight Connector 3"/>
          <p:cNvCxnSpPr/>
          <p:nvPr userDrawn="1"/>
        </p:nvCxnSpPr>
        <p:spPr>
          <a:xfrm>
            <a:off x="533772" y="2571750"/>
            <a:ext cx="8076461" cy="0"/>
          </a:xfrm>
          <a:prstGeom prst="line">
            <a:avLst/>
          </a:prstGeom>
          <a:ln w="38100">
            <a:gradFill>
              <a:gsLst>
                <a:gs pos="0">
                  <a:schemeClr val="accent1"/>
                </a:gs>
                <a:gs pos="100000">
                  <a:srgbClr val="EC0D7D"/>
                </a:gs>
              </a:gsLst>
              <a:lin ang="4800000" scaled="0"/>
            </a:gradFill>
            <a:headEnd type="none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344448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529889" y="441294"/>
            <a:ext cx="8084228" cy="327848"/>
          </a:xfrm>
          <a:prstGeom prst="rect">
            <a:avLst/>
          </a:prstGeom>
        </p:spPr>
        <p:txBody>
          <a:bodyPr vert="horz" lIns="0" tIns="43960" rIns="87919" bIns="43960" rtlCol="0" anchor="t" anchorCtr="0">
            <a:noAutofit/>
          </a:bodyPr>
          <a:lstStyle>
            <a:lvl1pPr algn="ctr">
              <a:defRPr b="0" i="0" baseline="0">
                <a:latin typeface="+mj-lt"/>
                <a:ea typeface="Gotham Rounded Light" charset="0"/>
                <a:cs typeface="Gotham Rounded Light" charset="0"/>
              </a:defRPr>
            </a:lvl1pPr>
          </a:lstStyle>
          <a:p>
            <a:r>
              <a:rPr lang="en-US" dirty="0"/>
              <a:t>Click to Add Slide Title in </a:t>
            </a:r>
            <a:r>
              <a:rPr lang="en-US" dirty="0" err="1"/>
              <a:t>Titlecase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754987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mo (Optional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 userDrawn="1"/>
        </p:nvSpPr>
        <p:spPr>
          <a:xfrm>
            <a:off x="0" y="0"/>
            <a:ext cx="3476625" cy="514350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1350" dirty="0" err="1">
              <a:solidFill>
                <a:schemeClr val="bg1"/>
              </a:solidFill>
              <a:latin typeface="Gotham Medium" panose="02000604030000020004" pitchFamily="50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3476625" cy="51435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3476625" cy="5143500"/>
          </a:xfrm>
          <a:prstGeom prst="rect">
            <a:avLst/>
          </a:prstGeom>
        </p:spPr>
      </p:pic>
      <p:sp>
        <p:nvSpPr>
          <p:cNvPr id="10" name="TextBox 9"/>
          <p:cNvSpPr txBox="1"/>
          <p:nvPr userDrawn="1"/>
        </p:nvSpPr>
        <p:spPr>
          <a:xfrm>
            <a:off x="0" y="1540964"/>
            <a:ext cx="3471862" cy="396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2250"/>
              </a:lnSpc>
            </a:pPr>
            <a:r>
              <a:rPr lang="en-US" sz="2700" b="0" i="0" dirty="0">
                <a:solidFill>
                  <a:schemeClr val="bg1"/>
                </a:solidFill>
                <a:latin typeface="+mj-lt"/>
                <a:ea typeface="Gotham Light" charset="0"/>
                <a:cs typeface="Gotham Light" charset="0"/>
              </a:rPr>
              <a:t>Demo</a:t>
            </a:r>
          </a:p>
        </p:txBody>
      </p:sp>
      <p:sp>
        <p:nvSpPr>
          <p:cNvPr id="8" name="Text Placeholder 16"/>
          <p:cNvSpPr>
            <a:spLocks noGrp="1"/>
          </p:cNvSpPr>
          <p:nvPr>
            <p:ph type="body" sz="quarter" idx="12" hasCustomPrompt="1"/>
          </p:nvPr>
        </p:nvSpPr>
        <p:spPr>
          <a:xfrm>
            <a:off x="3886201" y="246173"/>
            <a:ext cx="4847480" cy="4492819"/>
          </a:xfrm>
        </p:spPr>
        <p:txBody>
          <a:bodyPr anchor="ctr"/>
          <a:lstStyle>
            <a:lvl1pPr algn="l">
              <a:lnSpc>
                <a:spcPct val="100000"/>
              </a:lnSpc>
              <a:defRPr sz="1800" baseline="0">
                <a:solidFill>
                  <a:schemeClr val="accent2"/>
                </a:solidFill>
              </a:defRPr>
            </a:lvl1pPr>
            <a:lvl2pPr algn="l">
              <a:defRPr sz="1800" b="0" i="0">
                <a:solidFill>
                  <a:schemeClr val="accent2"/>
                </a:solidFill>
                <a:latin typeface="Gotham Book" panose="02000604040000020004" pitchFamily="50" charset="0"/>
                <a:ea typeface="Gotham Book" panose="02000604040000020004" pitchFamily="50" charset="0"/>
                <a:cs typeface="Gotham Book" panose="02000604040000020004" pitchFamily="50" charset="0"/>
              </a:defRPr>
            </a:lvl2pPr>
            <a:lvl3pPr algn="l">
              <a:defRPr sz="1800" b="0" i="0">
                <a:solidFill>
                  <a:schemeClr val="accent2"/>
                </a:solidFill>
                <a:latin typeface="Gotham Book" panose="02000604040000020004" pitchFamily="50" charset="0"/>
                <a:ea typeface="Gotham Book" panose="02000604040000020004" pitchFamily="50" charset="0"/>
                <a:cs typeface="Gotham Book" panose="02000604040000020004" pitchFamily="50" charset="0"/>
              </a:defRPr>
            </a:lvl3pPr>
            <a:lvl4pPr algn="l">
              <a:defRPr sz="1800" b="0" i="0">
                <a:solidFill>
                  <a:schemeClr val="accent2"/>
                </a:solidFill>
                <a:latin typeface="Gotham Book" panose="02000604040000020004" pitchFamily="50" charset="0"/>
                <a:ea typeface="Gotham Book" panose="02000604040000020004" pitchFamily="50" charset="0"/>
                <a:cs typeface="Gotham Book" panose="02000604040000020004" pitchFamily="50" charset="0"/>
              </a:defRPr>
            </a:lvl4pPr>
            <a:lvl5pPr algn="l">
              <a:defRPr sz="1800" b="0" i="0">
                <a:solidFill>
                  <a:schemeClr val="accent2"/>
                </a:solidFill>
                <a:latin typeface="Gotham Book" panose="02000604040000020004" pitchFamily="50" charset="0"/>
                <a:ea typeface="Gotham Book" panose="02000604040000020004" pitchFamily="50" charset="0"/>
                <a:cs typeface="Gotham Book" panose="02000604040000020004" pitchFamily="50" charset="0"/>
              </a:defRPr>
            </a:lvl5pPr>
            <a:lvl6pPr>
              <a:defRPr>
                <a:solidFill>
                  <a:schemeClr val="accent2"/>
                </a:solidFill>
              </a:defRPr>
            </a:lvl6pPr>
            <a:lvl7pPr>
              <a:defRPr>
                <a:solidFill>
                  <a:schemeClr val="accent2"/>
                </a:solidFill>
              </a:defRPr>
            </a:lvl7pPr>
            <a:lvl8pPr>
              <a:defRPr>
                <a:solidFill>
                  <a:schemeClr val="accent2"/>
                </a:solidFill>
              </a:defRPr>
            </a:lvl8pPr>
            <a:lvl9pPr marL="1714500" indent="0">
              <a:buNone/>
              <a:defRPr>
                <a:solidFill>
                  <a:schemeClr val="accent2"/>
                </a:solidFill>
              </a:defRPr>
            </a:lvl9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Rectangle 10"/>
          <p:cNvSpPr/>
          <p:nvPr userDrawn="1"/>
        </p:nvSpPr>
        <p:spPr>
          <a:xfrm>
            <a:off x="-1097281" y="0"/>
            <a:ext cx="1097281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050" b="0" dirty="0">
                <a:latin typeface="Gotham Medium" panose="02000604030000020004" pitchFamily="50" charset="0"/>
              </a:rPr>
              <a:t>This bullet list is </a:t>
            </a:r>
            <a:r>
              <a:rPr lang="en-US" sz="1050" b="1" dirty="0">
                <a:solidFill>
                  <a:schemeClr val="accent1"/>
                </a:solidFill>
                <a:latin typeface="Gotham Medium" panose="02000604030000020004" pitchFamily="50" charset="0"/>
              </a:rPr>
              <a:t>preset</a:t>
            </a:r>
            <a:r>
              <a:rPr lang="en-US" sz="1050" b="0" dirty="0">
                <a:solidFill>
                  <a:schemeClr val="accent1"/>
                </a:solidFill>
                <a:latin typeface="Gotham Medium" panose="02000604030000020004" pitchFamily="50" charset="0"/>
              </a:rPr>
              <a:t> </a:t>
            </a:r>
            <a:r>
              <a:rPr lang="en-US" sz="1050" b="0" dirty="0">
                <a:latin typeface="Gotham Medium" panose="02000604030000020004" pitchFamily="50" charset="0"/>
              </a:rPr>
              <a:t>with </a:t>
            </a:r>
            <a:r>
              <a:rPr lang="en-US" sz="1050" b="1" dirty="0">
                <a:solidFill>
                  <a:schemeClr val="accent1"/>
                </a:solidFill>
                <a:latin typeface="Gotham Medium" panose="02000604030000020004" pitchFamily="50" charset="0"/>
              </a:rPr>
              <a:t>animations</a:t>
            </a:r>
          </a:p>
        </p:txBody>
      </p:sp>
    </p:spTree>
    <p:extLst>
      <p:ext uri="{BB962C8B-B14F-4D97-AF65-F5344CB8AC3E}">
        <p14:creationId xmlns:p14="http://schemas.microsoft.com/office/powerpoint/2010/main" val="41094489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0"/>
                            </p:stCondLst>
                            <p:childTnLst>
                              <p:par>
                                <p:cTn id="1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>
        <p:tmplLst>
          <p:tmpl lvl="1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  <p:subTnLst>
                    <p:animClr clrSpc="rgb" dir="cw">
                      <p:cBhvr override="childStyle">
                        <p:cTn dur="1" fill="hold" display="0" masterRel="nextClick" afterEffect="1"/>
                        <p:tgtEl>
                          <p:spTgt spid="8"/>
                        </p:tgtEl>
                        <p:attrNameLst>
                          <p:attrName>ppt_c</p:attrName>
                        </p:attrNameLst>
                      </p:cBhvr>
                      <p:to>
                        <a:schemeClr val="tx2"/>
                      </p:to>
                    </p:animClr>
                  </p:subTnLst>
                </p:cTn>
              </p:par>
            </p:tnLst>
          </p:tmpl>
          <p:tmpl lvl="2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  <p:subTnLst>
                    <p:animClr clrSpc="rgb" dir="cw">
                      <p:cBhvr override="childStyle">
                        <p:cTn dur="1" fill="hold" display="0" masterRel="nextClick" afterEffect="1"/>
                        <p:tgtEl>
                          <p:spTgt spid="8"/>
                        </p:tgtEl>
                        <p:attrNameLst>
                          <p:attrName>ppt_c</p:attrName>
                        </p:attrNameLst>
                      </p:cBhvr>
                      <p:to>
                        <a:schemeClr val="tx2"/>
                      </p:to>
                    </p:animClr>
                  </p:subTnLst>
                </p:cTn>
              </p:par>
            </p:tnLst>
          </p:tmpl>
          <p:tmpl lvl="3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  <p:subTnLst>
                    <p:animClr clrSpc="rgb" dir="cw">
                      <p:cBhvr override="childStyle">
                        <p:cTn dur="1" fill="hold" display="0" masterRel="nextClick" afterEffect="1"/>
                        <p:tgtEl>
                          <p:spTgt spid="8"/>
                        </p:tgtEl>
                        <p:attrNameLst>
                          <p:attrName>ppt_c</p:attrName>
                        </p:attrNameLst>
                      </p:cBhvr>
                      <p:to>
                        <a:schemeClr val="tx2"/>
                      </p:to>
                    </p:animClr>
                  </p:subTnLst>
                </p:cTn>
              </p:par>
            </p:tnLst>
          </p:tmpl>
          <p:tmpl lvl="4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  <p:subTnLst>
                    <p:animClr clrSpc="rgb" dir="cw">
                      <p:cBhvr override="childStyle">
                        <p:cTn dur="1" fill="hold" display="0" masterRel="nextClick" afterEffect="1"/>
                        <p:tgtEl>
                          <p:spTgt spid="8"/>
                        </p:tgtEl>
                        <p:attrNameLst>
                          <p:attrName>ppt_c</p:attrName>
                        </p:attrNameLst>
                      </p:cBhvr>
                      <p:to>
                        <a:schemeClr val="tx2"/>
                      </p:to>
                    </p:animClr>
                  </p:subTnLst>
                </p:cTn>
              </p:par>
            </p:tnLst>
          </p:tmpl>
          <p:tmpl lvl="5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  <p:subTnLst>
                    <p:animClr clrSpc="rgb" dir="cw">
                      <p:cBhvr override="childStyle">
                        <p:cTn dur="1" fill="hold" display="0" masterRel="nextClick" afterEffect="1"/>
                        <p:tgtEl>
                          <p:spTgt spid="8"/>
                        </p:tgtEl>
                        <p:attrNameLst>
                          <p:attrName>ppt_c</p:attrName>
                        </p:attrNameLst>
                      </p:cBhvr>
                      <p:to>
                        <a:schemeClr val="tx2"/>
                      </p:to>
                    </p:animClr>
                  </p:subTnLst>
                </p:cTn>
              </p:par>
            </p:tnLst>
          </p:tmpl>
          <p:tmpl lvl="6"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  <p:subTnLst>
                    <p:animClr clrSpc="rgb" dir="cw">
                      <p:cBhvr override="childStyle">
                        <p:cTn dur="1" fill="hold" display="0" masterRel="nextClick" afterEffect="1"/>
                        <p:tgtEl>
                          <p:spTgt spid="8"/>
                        </p:tgtEl>
                        <p:attrNameLst>
                          <p:attrName>ppt_c</p:attrName>
                        </p:attrNameLst>
                      </p:cBhvr>
                      <p:to>
                        <a:schemeClr val="tx2"/>
                      </p:to>
                    </p:animClr>
                  </p:subTnLst>
                </p:cTn>
              </p:par>
            </p:tnLst>
          </p:tmpl>
          <p:tmpl lvl="7"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  <p:subTnLst>
                    <p:animClr clrSpc="rgb" dir="cw">
                      <p:cBhvr override="childStyle">
                        <p:cTn dur="1" fill="hold" display="0" masterRel="nextClick" afterEffect="1"/>
                        <p:tgtEl>
                          <p:spTgt spid="8"/>
                        </p:tgtEl>
                        <p:attrNameLst>
                          <p:attrName>ppt_c</p:attrName>
                        </p:attrNameLst>
                      </p:cBhvr>
                      <p:to>
                        <a:schemeClr val="tx2"/>
                      </p:to>
                    </p:animClr>
                  </p:subTnLst>
                </p:cTn>
              </p:par>
            </p:tnLst>
          </p:tmpl>
          <p:tmpl lvl="8"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  <p:subTnLst>
                    <p:animClr clrSpc="rgb" dir="cw">
                      <p:cBhvr override="childStyle">
                        <p:cTn dur="1" fill="hold" display="0" masterRel="nextClick" afterEffect="1"/>
                        <p:tgtEl>
                          <p:spTgt spid="8"/>
                        </p:tgtEl>
                        <p:attrNameLst>
                          <p:attrName>ppt_c</p:attrName>
                        </p:attrNameLst>
                      </p:cBhvr>
                      <p:to>
                        <a:schemeClr val="tx2"/>
                      </p:to>
                    </p:animClr>
                  </p:subTnLst>
                </p:cTn>
              </p:par>
            </p:tnLst>
          </p:tmpl>
          <p:tmpl lvl="9"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</p:tmplLst>
      </p:bldP>
    </p:bldLst>
  </p:timing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264">
          <p15:clr>
            <a:srgbClr val="FBAE40"/>
          </p15:clr>
        </p15:guide>
      </p15:sldGuideLst>
    </p:ext>
  </p:extLs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Chun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ontent Placeholder 11"/>
          <p:cNvSpPr>
            <a:spLocks noGrp="1"/>
          </p:cNvSpPr>
          <p:nvPr>
            <p:ph sz="quarter" idx="12" hasCustomPrompt="1"/>
          </p:nvPr>
        </p:nvSpPr>
        <p:spPr>
          <a:xfrm>
            <a:off x="838099" y="1371600"/>
            <a:ext cx="3200501" cy="1822450"/>
          </a:xfrm>
        </p:spPr>
        <p:txBody>
          <a:bodyPr lIns="182880" tIns="0" rIns="182880" bIns="0" anchor="ctr"/>
          <a:lstStyle>
            <a:lvl1pPr marL="0" indent="0" algn="ctr">
              <a:buNone/>
              <a:defRPr sz="1800" b="0" i="0" baseline="0">
                <a:latin typeface="Gotham Light" pitchFamily="50" charset="0"/>
                <a:ea typeface="Gotham Light" pitchFamily="50" charset="0"/>
                <a:cs typeface="Gotham Light" pitchFamily="50" charset="0"/>
              </a:defRPr>
            </a:lvl1pPr>
            <a:lvl2pPr marL="222805" indent="0" algn="l">
              <a:buNone/>
              <a:defRPr sz="1650"/>
            </a:lvl2pPr>
            <a:lvl3pPr marL="447132" indent="0" algn="l">
              <a:buNone/>
              <a:defRPr sz="1650"/>
            </a:lvl3pPr>
            <a:lvl4pPr marL="662307" indent="0" algn="l">
              <a:buNone/>
              <a:defRPr sz="1650"/>
            </a:lvl4pPr>
            <a:lvl5pPr marL="822542" indent="0" algn="l">
              <a:buNone/>
              <a:defRPr sz="1650"/>
            </a:lvl5pPr>
          </a:lstStyle>
          <a:p>
            <a:pPr lvl="0"/>
            <a:r>
              <a:rPr lang="en-US" dirty="0"/>
              <a:t>Click to add image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 hasCustomPrompt="1"/>
          </p:nvPr>
        </p:nvSpPr>
        <p:spPr>
          <a:xfrm>
            <a:off x="529479" y="3426262"/>
            <a:ext cx="3821533" cy="1056680"/>
          </a:xfrm>
        </p:spPr>
        <p:txBody>
          <a:bodyPr lIns="182880" tIns="0" rIns="182880" bIns="0"/>
          <a:lstStyle>
            <a:lvl1pPr marL="0" indent="0" algn="ctr">
              <a:lnSpc>
                <a:spcPct val="100000"/>
              </a:lnSpc>
              <a:spcBef>
                <a:spcPts val="450"/>
              </a:spcBef>
              <a:buNone/>
              <a:defRPr sz="1500" b="0" i="0">
                <a:latin typeface="+mn-lt"/>
                <a:ea typeface="Gotham Book" panose="02000604040000020004" pitchFamily="50" charset="0"/>
                <a:cs typeface="Gotham Book" panose="02000604040000020004" pitchFamily="50" charset="0"/>
              </a:defRPr>
            </a:lvl1pPr>
            <a:lvl2pPr>
              <a:defRPr/>
            </a:lvl2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13" name="Text Placeholder 3"/>
          <p:cNvSpPr>
            <a:spLocks noGrp="1"/>
          </p:cNvSpPr>
          <p:nvPr>
            <p:ph type="body" sz="quarter" idx="15" hasCustomPrompt="1"/>
          </p:nvPr>
        </p:nvSpPr>
        <p:spPr>
          <a:xfrm>
            <a:off x="4795500" y="3426262"/>
            <a:ext cx="3821533" cy="1056680"/>
          </a:xfrm>
        </p:spPr>
        <p:txBody>
          <a:bodyPr lIns="182880" tIns="0" rIns="182880" bIns="0"/>
          <a:lstStyle>
            <a:lvl1pPr marL="0" indent="0" algn="ctr">
              <a:spcBef>
                <a:spcPts val="450"/>
              </a:spcBef>
              <a:buNone/>
              <a:defRPr sz="1500" b="0" i="0">
                <a:latin typeface="+mn-lt"/>
                <a:ea typeface="Gotham Book" panose="02000604040000020004" pitchFamily="50" charset="0"/>
                <a:cs typeface="Gotham Book" panose="02000604040000020004" pitchFamily="50" charset="0"/>
              </a:defRPr>
            </a:lvl1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9" name="Content Placeholder 11"/>
          <p:cNvSpPr>
            <a:spLocks noGrp="1"/>
          </p:cNvSpPr>
          <p:nvPr>
            <p:ph sz="quarter" idx="16" hasCustomPrompt="1"/>
          </p:nvPr>
        </p:nvSpPr>
        <p:spPr>
          <a:xfrm>
            <a:off x="5106730" y="1372045"/>
            <a:ext cx="3199070" cy="1822005"/>
          </a:xfrm>
        </p:spPr>
        <p:txBody>
          <a:bodyPr lIns="182880" tIns="0" rIns="182880" bIns="0" anchor="ctr"/>
          <a:lstStyle>
            <a:lvl1pPr marL="0" indent="0" algn="ctr">
              <a:buNone/>
              <a:defRPr sz="1800" b="0" i="0" baseline="0">
                <a:latin typeface="Gotham Light" pitchFamily="50" charset="0"/>
                <a:ea typeface="Gotham Light" pitchFamily="50" charset="0"/>
                <a:cs typeface="Gotham Light" pitchFamily="50" charset="0"/>
              </a:defRPr>
            </a:lvl1pPr>
            <a:lvl2pPr marL="222805" indent="0" algn="l">
              <a:buNone/>
              <a:defRPr sz="1650"/>
            </a:lvl2pPr>
            <a:lvl3pPr marL="447132" indent="0" algn="l">
              <a:buNone/>
              <a:defRPr sz="1650"/>
            </a:lvl3pPr>
            <a:lvl4pPr marL="662307" indent="0" algn="l">
              <a:buNone/>
              <a:defRPr sz="1650"/>
            </a:lvl4pPr>
            <a:lvl5pPr marL="822542" indent="0" algn="l">
              <a:buNone/>
              <a:defRPr sz="1650"/>
            </a:lvl5pPr>
          </a:lstStyle>
          <a:p>
            <a:pPr lvl="0"/>
            <a:r>
              <a:rPr lang="en-US" dirty="0"/>
              <a:t>Click to add image</a:t>
            </a:r>
          </a:p>
        </p:txBody>
      </p:sp>
      <p:sp>
        <p:nvSpPr>
          <p:cNvPr id="10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529889" y="441294"/>
            <a:ext cx="8084228" cy="327848"/>
          </a:xfrm>
          <a:prstGeom prst="rect">
            <a:avLst/>
          </a:prstGeom>
        </p:spPr>
        <p:txBody>
          <a:bodyPr vert="horz" lIns="0" tIns="43960" rIns="87919" bIns="43960" rtlCol="0" anchor="t" anchorCtr="0">
            <a:noAutofit/>
          </a:bodyPr>
          <a:lstStyle>
            <a:lvl1pPr algn="ctr">
              <a:defRPr baseline="0">
                <a:latin typeface="+mj-lt"/>
              </a:defRPr>
            </a:lvl1pPr>
          </a:lstStyle>
          <a:p>
            <a:r>
              <a:rPr lang="en-US" dirty="0"/>
              <a:t>Click to Add Slide Title in </a:t>
            </a:r>
            <a:r>
              <a:rPr lang="en-US" dirty="0" err="1"/>
              <a:t>Titlecase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554821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152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Chun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ontent Placeholder 11"/>
          <p:cNvSpPr>
            <a:spLocks noGrp="1"/>
          </p:cNvSpPr>
          <p:nvPr>
            <p:ph sz="quarter" idx="12" hasCustomPrompt="1"/>
          </p:nvPr>
        </p:nvSpPr>
        <p:spPr>
          <a:xfrm>
            <a:off x="811201" y="1371600"/>
            <a:ext cx="1912949" cy="1831947"/>
          </a:xfrm>
        </p:spPr>
        <p:txBody>
          <a:bodyPr lIns="182880" tIns="0" rIns="182880" bIns="0" anchor="ctr"/>
          <a:lstStyle>
            <a:lvl1pPr marL="0" indent="0" algn="ctr">
              <a:buNone/>
              <a:defRPr sz="1650" b="0" i="0" baseline="0">
                <a:latin typeface="Gotham Light" charset="0"/>
                <a:ea typeface="Gotham Light" charset="0"/>
                <a:cs typeface="Gotham Light" charset="0"/>
              </a:defRPr>
            </a:lvl1pPr>
            <a:lvl2pPr algn="ctr">
              <a:defRPr sz="1650"/>
            </a:lvl2pPr>
            <a:lvl3pPr algn="ctr">
              <a:defRPr sz="1650"/>
            </a:lvl3pPr>
            <a:lvl4pPr algn="ctr">
              <a:defRPr sz="1650"/>
            </a:lvl4pPr>
            <a:lvl5pPr algn="ctr">
              <a:defRPr sz="1650"/>
            </a:lvl5pPr>
          </a:lstStyle>
          <a:p>
            <a:pPr lvl="0"/>
            <a:r>
              <a:rPr lang="en-US" dirty="0"/>
              <a:t>Click to add image</a:t>
            </a:r>
          </a:p>
        </p:txBody>
      </p:sp>
      <p:sp>
        <p:nvSpPr>
          <p:cNvPr id="11" name="Content Placeholder 11"/>
          <p:cNvSpPr>
            <a:spLocks noGrp="1"/>
          </p:cNvSpPr>
          <p:nvPr>
            <p:ph sz="quarter" idx="13" hasCustomPrompt="1"/>
          </p:nvPr>
        </p:nvSpPr>
        <p:spPr>
          <a:xfrm>
            <a:off x="3613244" y="1369413"/>
            <a:ext cx="1917516" cy="1836321"/>
          </a:xfrm>
        </p:spPr>
        <p:txBody>
          <a:bodyPr lIns="182880" tIns="0" rIns="182880" bIns="0" anchor="ctr"/>
          <a:lstStyle>
            <a:lvl1pPr marL="0" indent="0" algn="ctr">
              <a:buNone/>
              <a:defRPr sz="1650" b="0" i="0" baseline="0">
                <a:latin typeface="Gotham Light" charset="0"/>
                <a:ea typeface="Gotham Light" charset="0"/>
                <a:cs typeface="Gotham Light" charset="0"/>
              </a:defRPr>
            </a:lvl1pPr>
            <a:lvl2pPr algn="ctr">
              <a:defRPr sz="1650"/>
            </a:lvl2pPr>
            <a:lvl3pPr algn="ctr">
              <a:defRPr sz="1650"/>
            </a:lvl3pPr>
            <a:lvl4pPr algn="ctr">
              <a:defRPr sz="1650"/>
            </a:lvl4pPr>
            <a:lvl5pPr algn="ctr">
              <a:defRPr sz="1650"/>
            </a:lvl5pPr>
          </a:lstStyle>
          <a:p>
            <a:pPr lvl="0"/>
            <a:r>
              <a:rPr lang="en-US" dirty="0"/>
              <a:t>Click to add image</a:t>
            </a:r>
          </a:p>
        </p:txBody>
      </p:sp>
      <p:sp>
        <p:nvSpPr>
          <p:cNvPr id="13" name="Content Placeholder 11"/>
          <p:cNvSpPr>
            <a:spLocks noGrp="1"/>
          </p:cNvSpPr>
          <p:nvPr>
            <p:ph sz="quarter" idx="14" hasCustomPrompt="1"/>
          </p:nvPr>
        </p:nvSpPr>
        <p:spPr>
          <a:xfrm>
            <a:off x="6426485" y="1381673"/>
            <a:ext cx="1891913" cy="1811802"/>
          </a:xfrm>
        </p:spPr>
        <p:txBody>
          <a:bodyPr lIns="182880" tIns="0" rIns="182880" bIns="0" anchor="ctr"/>
          <a:lstStyle>
            <a:lvl1pPr marL="0" indent="0" algn="ctr">
              <a:buNone/>
              <a:defRPr sz="1650" b="0" i="0" baseline="0">
                <a:latin typeface="Gotham Light" charset="0"/>
                <a:ea typeface="Gotham Light" charset="0"/>
                <a:cs typeface="Gotham Light" charset="0"/>
              </a:defRPr>
            </a:lvl1pPr>
            <a:lvl2pPr algn="ctr">
              <a:defRPr sz="1650"/>
            </a:lvl2pPr>
            <a:lvl3pPr algn="ctr">
              <a:defRPr sz="1650"/>
            </a:lvl3pPr>
            <a:lvl4pPr algn="ctr">
              <a:defRPr sz="1650"/>
            </a:lvl4pPr>
            <a:lvl5pPr algn="ctr">
              <a:defRPr sz="1650"/>
            </a:lvl5pPr>
          </a:lstStyle>
          <a:p>
            <a:pPr lvl="0"/>
            <a:r>
              <a:rPr lang="en-US" dirty="0"/>
              <a:t>Click to add image</a:t>
            </a:r>
          </a:p>
        </p:txBody>
      </p:sp>
      <p:sp>
        <p:nvSpPr>
          <p:cNvPr id="15" name="Text Placeholder 3"/>
          <p:cNvSpPr>
            <a:spLocks noGrp="1"/>
          </p:cNvSpPr>
          <p:nvPr>
            <p:ph type="body" sz="quarter" idx="15" hasCustomPrompt="1"/>
          </p:nvPr>
        </p:nvSpPr>
        <p:spPr>
          <a:xfrm>
            <a:off x="529481" y="3426384"/>
            <a:ext cx="2472049" cy="923330"/>
          </a:xfrm>
        </p:spPr>
        <p:txBody>
          <a:bodyPr lIns="182880" tIns="0" rIns="182880" bIns="0"/>
          <a:lstStyle>
            <a:lvl1pPr marL="0" indent="0" algn="ctr">
              <a:lnSpc>
                <a:spcPct val="100000"/>
              </a:lnSpc>
              <a:spcBef>
                <a:spcPts val="450"/>
              </a:spcBef>
              <a:buNone/>
              <a:defRPr sz="1500" b="0" i="0" baseline="0">
                <a:latin typeface="+mn-lt"/>
                <a:ea typeface="Gotham Book" panose="02000604040000020004" pitchFamily="50" charset="0"/>
                <a:cs typeface="Gotham Book" panose="02000604040000020004" pitchFamily="50" charset="0"/>
              </a:defRPr>
            </a:lvl1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10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529889" y="441294"/>
            <a:ext cx="8084228" cy="327848"/>
          </a:xfrm>
          <a:prstGeom prst="rect">
            <a:avLst/>
          </a:prstGeom>
        </p:spPr>
        <p:txBody>
          <a:bodyPr vert="horz" lIns="0" tIns="43960" rIns="87919" bIns="43960" rtlCol="0" anchor="t" anchorCtr="0">
            <a:noAutofit/>
          </a:bodyPr>
          <a:lstStyle>
            <a:lvl1pPr algn="ctr">
              <a:defRPr baseline="0"/>
            </a:lvl1pPr>
          </a:lstStyle>
          <a:p>
            <a:r>
              <a:rPr lang="en-US" dirty="0"/>
              <a:t>Click to Add Slide Title in </a:t>
            </a:r>
            <a:r>
              <a:rPr lang="en-US" dirty="0" err="1"/>
              <a:t>Titlecase</a:t>
            </a:r>
            <a:endParaRPr lang="en-US" dirty="0"/>
          </a:p>
        </p:txBody>
      </p:sp>
      <p:sp>
        <p:nvSpPr>
          <p:cNvPr id="9" name="Text Placeholder 3"/>
          <p:cNvSpPr>
            <a:spLocks noGrp="1"/>
          </p:cNvSpPr>
          <p:nvPr>
            <p:ph type="body" sz="quarter" idx="18" hasCustomPrompt="1"/>
          </p:nvPr>
        </p:nvSpPr>
        <p:spPr>
          <a:xfrm>
            <a:off x="3342519" y="3426384"/>
            <a:ext cx="2472049" cy="923330"/>
          </a:xfrm>
        </p:spPr>
        <p:txBody>
          <a:bodyPr lIns="182880" tIns="0" rIns="182880" bIns="0"/>
          <a:lstStyle>
            <a:lvl1pPr marL="0" indent="0" algn="ctr">
              <a:lnSpc>
                <a:spcPct val="100000"/>
              </a:lnSpc>
              <a:spcBef>
                <a:spcPts val="450"/>
              </a:spcBef>
              <a:buNone/>
              <a:defRPr sz="1500" b="0" i="0" baseline="0">
                <a:latin typeface="+mn-lt"/>
                <a:ea typeface="Gotham Book" panose="02000604040000020004" pitchFamily="50" charset="0"/>
                <a:cs typeface="Gotham Book" panose="02000604040000020004" pitchFamily="50" charset="0"/>
              </a:defRPr>
            </a:lvl1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14" name="Text Placeholder 3"/>
          <p:cNvSpPr>
            <a:spLocks noGrp="1"/>
          </p:cNvSpPr>
          <p:nvPr>
            <p:ph type="body" sz="quarter" idx="19" hasCustomPrompt="1"/>
          </p:nvPr>
        </p:nvSpPr>
        <p:spPr>
          <a:xfrm>
            <a:off x="6136418" y="3426384"/>
            <a:ext cx="2472049" cy="923330"/>
          </a:xfrm>
        </p:spPr>
        <p:txBody>
          <a:bodyPr lIns="182880" tIns="0" rIns="182880" bIns="0"/>
          <a:lstStyle>
            <a:lvl1pPr marL="0" indent="0" algn="ctr">
              <a:lnSpc>
                <a:spcPct val="100000"/>
              </a:lnSpc>
              <a:spcBef>
                <a:spcPts val="450"/>
              </a:spcBef>
              <a:buNone/>
              <a:defRPr sz="1500" b="0" i="0" baseline="0">
                <a:latin typeface="+mn-lt"/>
                <a:ea typeface="Gotham Book" panose="02000604040000020004" pitchFamily="50" charset="0"/>
                <a:cs typeface="Gotham Book" panose="02000604040000020004" pitchFamily="50" charset="0"/>
              </a:defRPr>
            </a:lvl1pPr>
          </a:lstStyle>
          <a:p>
            <a:pPr lvl="0"/>
            <a:r>
              <a:rPr lang="en-US" dirty="0"/>
              <a:t>Click to add text</a:t>
            </a:r>
          </a:p>
        </p:txBody>
      </p:sp>
    </p:spTree>
    <p:extLst>
      <p:ext uri="{BB962C8B-B14F-4D97-AF65-F5344CB8AC3E}">
        <p14:creationId xmlns:p14="http://schemas.microsoft.com/office/powerpoint/2010/main" val="279098032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152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Chun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Content Placeholder 11"/>
          <p:cNvSpPr>
            <a:spLocks noGrp="1"/>
          </p:cNvSpPr>
          <p:nvPr>
            <p:ph sz="quarter" idx="20" hasCustomPrompt="1"/>
          </p:nvPr>
        </p:nvSpPr>
        <p:spPr>
          <a:xfrm>
            <a:off x="2603002" y="1373505"/>
            <a:ext cx="1877444" cy="1993900"/>
          </a:xfrm>
        </p:spPr>
        <p:txBody>
          <a:bodyPr lIns="182880" tIns="0" rIns="182880" bIns="0" anchor="ctr"/>
          <a:lstStyle>
            <a:lvl1pPr marL="0" indent="0" algn="ctr">
              <a:buNone/>
              <a:defRPr sz="1650" b="0" i="0" baseline="0">
                <a:latin typeface="Gotham Light" pitchFamily="50" charset="0"/>
                <a:ea typeface="Gotham Light" pitchFamily="50" charset="0"/>
                <a:cs typeface="Gotham Light" pitchFamily="50" charset="0"/>
              </a:defRPr>
            </a:lvl1pPr>
            <a:lvl2pPr algn="ctr">
              <a:defRPr sz="1650"/>
            </a:lvl2pPr>
            <a:lvl3pPr algn="ctr">
              <a:defRPr sz="1650"/>
            </a:lvl3pPr>
            <a:lvl4pPr algn="ctr">
              <a:defRPr sz="1650"/>
            </a:lvl4pPr>
            <a:lvl5pPr algn="ctr">
              <a:defRPr sz="1650"/>
            </a:lvl5pPr>
          </a:lstStyle>
          <a:p>
            <a:pPr lvl="0"/>
            <a:r>
              <a:rPr lang="en-US" dirty="0"/>
              <a:t>Click to add image</a:t>
            </a:r>
          </a:p>
        </p:txBody>
      </p:sp>
      <p:sp>
        <p:nvSpPr>
          <p:cNvPr id="15" name="Text Placeholder 3"/>
          <p:cNvSpPr>
            <a:spLocks noGrp="1"/>
          </p:cNvSpPr>
          <p:nvPr>
            <p:ph type="body" sz="quarter" idx="15" hasCustomPrompt="1"/>
          </p:nvPr>
        </p:nvSpPr>
        <p:spPr>
          <a:xfrm>
            <a:off x="526002" y="3512952"/>
            <a:ext cx="1877444" cy="923330"/>
          </a:xfrm>
        </p:spPr>
        <p:txBody>
          <a:bodyPr lIns="182880" tIns="0" rIns="182880" bIns="0"/>
          <a:lstStyle>
            <a:lvl1pPr marL="0" indent="0" algn="ctr">
              <a:spcBef>
                <a:spcPts val="450"/>
              </a:spcBef>
              <a:buNone/>
              <a:defRPr sz="1500" b="0" i="0">
                <a:latin typeface="+mn-lt"/>
                <a:ea typeface="Gotham Book" panose="02000604040000020004" pitchFamily="50" charset="0"/>
                <a:cs typeface="Gotham Book" panose="02000604040000020004" pitchFamily="50" charset="0"/>
              </a:defRPr>
            </a:lvl1pPr>
          </a:lstStyle>
          <a:p>
            <a:pPr lvl="0"/>
            <a:r>
              <a:rPr lang="en-US" dirty="0"/>
              <a:t>Click to add text </a:t>
            </a:r>
          </a:p>
        </p:txBody>
      </p:sp>
      <p:sp>
        <p:nvSpPr>
          <p:cNvPr id="13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529889" y="441294"/>
            <a:ext cx="8084228" cy="327848"/>
          </a:xfrm>
          <a:prstGeom prst="rect">
            <a:avLst/>
          </a:prstGeom>
        </p:spPr>
        <p:txBody>
          <a:bodyPr vert="horz" lIns="0" tIns="43960" rIns="87919" bIns="43960" rtlCol="0" anchor="t" anchorCtr="0">
            <a:noAutofit/>
          </a:bodyPr>
          <a:lstStyle>
            <a:lvl1pPr algn="ctr">
              <a:defRPr baseline="0"/>
            </a:lvl1pPr>
          </a:lstStyle>
          <a:p>
            <a:r>
              <a:rPr lang="en-US" dirty="0"/>
              <a:t>Click to Add Slide Title in </a:t>
            </a:r>
            <a:r>
              <a:rPr lang="en-US" dirty="0" err="1"/>
              <a:t>Titlecase</a:t>
            </a:r>
            <a:endParaRPr lang="en-US" dirty="0"/>
          </a:p>
        </p:txBody>
      </p:sp>
      <p:sp>
        <p:nvSpPr>
          <p:cNvPr id="26" name="Content Placeholder 11"/>
          <p:cNvSpPr>
            <a:spLocks noGrp="1"/>
          </p:cNvSpPr>
          <p:nvPr>
            <p:ph sz="quarter" idx="23" hasCustomPrompt="1"/>
          </p:nvPr>
        </p:nvSpPr>
        <p:spPr>
          <a:xfrm>
            <a:off x="4684105" y="1373505"/>
            <a:ext cx="1877444" cy="1993900"/>
          </a:xfrm>
        </p:spPr>
        <p:txBody>
          <a:bodyPr lIns="182880" tIns="0" rIns="182880" bIns="0" anchor="ctr"/>
          <a:lstStyle>
            <a:lvl1pPr marL="0" indent="0" algn="ctr">
              <a:buNone/>
              <a:defRPr sz="1650" b="0" i="0" baseline="0">
                <a:latin typeface="Gotham Light" pitchFamily="50" charset="0"/>
                <a:ea typeface="Gotham Light" pitchFamily="50" charset="0"/>
                <a:cs typeface="Gotham Light" pitchFamily="50" charset="0"/>
              </a:defRPr>
            </a:lvl1pPr>
            <a:lvl2pPr algn="ctr">
              <a:defRPr sz="1650"/>
            </a:lvl2pPr>
            <a:lvl3pPr algn="ctr">
              <a:defRPr sz="1650"/>
            </a:lvl3pPr>
            <a:lvl4pPr algn="ctr">
              <a:defRPr sz="1650"/>
            </a:lvl4pPr>
            <a:lvl5pPr algn="ctr">
              <a:defRPr sz="1650"/>
            </a:lvl5pPr>
          </a:lstStyle>
          <a:p>
            <a:pPr lvl="0"/>
            <a:r>
              <a:rPr lang="en-US" dirty="0"/>
              <a:t>Click to add image</a:t>
            </a:r>
          </a:p>
        </p:txBody>
      </p:sp>
      <p:sp>
        <p:nvSpPr>
          <p:cNvPr id="27" name="Content Placeholder 11"/>
          <p:cNvSpPr>
            <a:spLocks noGrp="1"/>
          </p:cNvSpPr>
          <p:nvPr>
            <p:ph sz="quarter" idx="24" hasCustomPrompt="1"/>
          </p:nvPr>
        </p:nvSpPr>
        <p:spPr>
          <a:xfrm>
            <a:off x="6736673" y="1373505"/>
            <a:ext cx="1877444" cy="1993900"/>
          </a:xfrm>
        </p:spPr>
        <p:txBody>
          <a:bodyPr lIns="182880" tIns="0" rIns="182880" bIns="0" anchor="ctr"/>
          <a:lstStyle>
            <a:lvl1pPr marL="0" indent="0" algn="ctr">
              <a:buNone/>
              <a:defRPr sz="1650" b="0" i="0" baseline="0">
                <a:latin typeface="Gotham Light" pitchFamily="50" charset="0"/>
                <a:ea typeface="Gotham Light" pitchFamily="50" charset="0"/>
                <a:cs typeface="Gotham Light" pitchFamily="50" charset="0"/>
              </a:defRPr>
            </a:lvl1pPr>
            <a:lvl2pPr algn="ctr">
              <a:defRPr sz="1650"/>
            </a:lvl2pPr>
            <a:lvl3pPr algn="ctr">
              <a:defRPr sz="1650"/>
            </a:lvl3pPr>
            <a:lvl4pPr algn="ctr">
              <a:defRPr sz="1650"/>
            </a:lvl4pPr>
            <a:lvl5pPr algn="ctr">
              <a:defRPr sz="1650"/>
            </a:lvl5pPr>
          </a:lstStyle>
          <a:p>
            <a:pPr lvl="0"/>
            <a:r>
              <a:rPr lang="en-US" dirty="0"/>
              <a:t>Click to add image</a:t>
            </a:r>
          </a:p>
        </p:txBody>
      </p:sp>
      <p:sp>
        <p:nvSpPr>
          <p:cNvPr id="34" name="Text Placeholder 3"/>
          <p:cNvSpPr>
            <a:spLocks noGrp="1"/>
          </p:cNvSpPr>
          <p:nvPr>
            <p:ph type="body" sz="quarter" idx="25" hasCustomPrompt="1"/>
          </p:nvPr>
        </p:nvSpPr>
        <p:spPr>
          <a:xfrm>
            <a:off x="2598051" y="3512952"/>
            <a:ext cx="1877444" cy="923330"/>
          </a:xfrm>
        </p:spPr>
        <p:txBody>
          <a:bodyPr lIns="182880" tIns="0" rIns="182880" bIns="0"/>
          <a:lstStyle>
            <a:lvl1pPr marL="0" indent="0" algn="ctr">
              <a:spcBef>
                <a:spcPts val="450"/>
              </a:spcBef>
              <a:buNone/>
              <a:defRPr sz="1500" b="0" i="0">
                <a:latin typeface="+mn-lt"/>
                <a:ea typeface="Gotham Book" panose="02000604040000020004" pitchFamily="50" charset="0"/>
                <a:cs typeface="Gotham Book" panose="02000604040000020004" pitchFamily="50" charset="0"/>
              </a:defRPr>
            </a:lvl1pPr>
          </a:lstStyle>
          <a:p>
            <a:pPr lvl="0"/>
            <a:r>
              <a:rPr lang="en-US" dirty="0"/>
              <a:t>Click to add text </a:t>
            </a:r>
          </a:p>
        </p:txBody>
      </p:sp>
      <p:sp>
        <p:nvSpPr>
          <p:cNvPr id="35" name="Text Placeholder 3"/>
          <p:cNvSpPr>
            <a:spLocks noGrp="1"/>
          </p:cNvSpPr>
          <p:nvPr>
            <p:ph type="body" sz="quarter" idx="26" hasCustomPrompt="1"/>
          </p:nvPr>
        </p:nvSpPr>
        <p:spPr>
          <a:xfrm>
            <a:off x="4670100" y="3512952"/>
            <a:ext cx="1877444" cy="923330"/>
          </a:xfrm>
        </p:spPr>
        <p:txBody>
          <a:bodyPr lIns="182880" tIns="0" rIns="182880" bIns="0"/>
          <a:lstStyle>
            <a:lvl1pPr marL="0" indent="0" algn="ctr">
              <a:spcBef>
                <a:spcPts val="450"/>
              </a:spcBef>
              <a:buNone/>
              <a:defRPr sz="1500" b="0" i="0">
                <a:latin typeface="+mn-lt"/>
                <a:ea typeface="Gotham Book" panose="02000604040000020004" pitchFamily="50" charset="0"/>
                <a:cs typeface="Gotham Book" panose="02000604040000020004" pitchFamily="50" charset="0"/>
              </a:defRPr>
            </a:lvl1pPr>
          </a:lstStyle>
          <a:p>
            <a:pPr lvl="0"/>
            <a:r>
              <a:rPr lang="en-US" dirty="0"/>
              <a:t>Click to add text </a:t>
            </a:r>
          </a:p>
        </p:txBody>
      </p:sp>
      <p:sp>
        <p:nvSpPr>
          <p:cNvPr id="36" name="Text Placeholder 3"/>
          <p:cNvSpPr>
            <a:spLocks noGrp="1"/>
          </p:cNvSpPr>
          <p:nvPr>
            <p:ph type="body" sz="quarter" idx="27" hasCustomPrompt="1"/>
          </p:nvPr>
        </p:nvSpPr>
        <p:spPr>
          <a:xfrm>
            <a:off x="6743323" y="3512952"/>
            <a:ext cx="1877444" cy="923330"/>
          </a:xfrm>
        </p:spPr>
        <p:txBody>
          <a:bodyPr lIns="182880" tIns="0" rIns="182880" bIns="0"/>
          <a:lstStyle>
            <a:lvl1pPr marL="0" indent="0" algn="ctr">
              <a:spcBef>
                <a:spcPts val="450"/>
              </a:spcBef>
              <a:buNone/>
              <a:defRPr sz="1500" b="0" i="0">
                <a:latin typeface="+mn-lt"/>
                <a:ea typeface="Gotham Book" panose="02000604040000020004" pitchFamily="50" charset="0"/>
                <a:cs typeface="Gotham Book" panose="02000604040000020004" pitchFamily="50" charset="0"/>
              </a:defRPr>
            </a:lvl1pPr>
          </a:lstStyle>
          <a:p>
            <a:pPr lvl="0"/>
            <a:r>
              <a:rPr lang="en-US" dirty="0"/>
              <a:t>Click to add text </a:t>
            </a:r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2" hasCustomPrompt="1"/>
          </p:nvPr>
        </p:nvSpPr>
        <p:spPr>
          <a:xfrm>
            <a:off x="521899" y="1373505"/>
            <a:ext cx="1877444" cy="1993900"/>
          </a:xfrm>
        </p:spPr>
        <p:txBody>
          <a:bodyPr lIns="182880" tIns="0" rIns="182880" bIns="0" anchor="ctr"/>
          <a:lstStyle>
            <a:lvl1pPr marL="0" indent="0" algn="ctr">
              <a:buNone/>
              <a:defRPr sz="1650" b="0" i="0" baseline="0">
                <a:latin typeface="Gotham Light" pitchFamily="50" charset="0"/>
                <a:ea typeface="Gotham Light" pitchFamily="50" charset="0"/>
                <a:cs typeface="Gotham Light" pitchFamily="50" charset="0"/>
              </a:defRPr>
            </a:lvl1pPr>
            <a:lvl2pPr algn="ctr">
              <a:defRPr sz="1650"/>
            </a:lvl2pPr>
            <a:lvl3pPr algn="ctr">
              <a:defRPr sz="1650"/>
            </a:lvl3pPr>
            <a:lvl4pPr algn="ctr">
              <a:defRPr sz="1650"/>
            </a:lvl4pPr>
            <a:lvl5pPr algn="ctr">
              <a:defRPr sz="1650"/>
            </a:lvl5pPr>
          </a:lstStyle>
          <a:p>
            <a:pPr lvl="0"/>
            <a:r>
              <a:rPr lang="en-US" dirty="0"/>
              <a:t>Click to add image</a:t>
            </a:r>
          </a:p>
        </p:txBody>
      </p:sp>
    </p:spTree>
    <p:extLst>
      <p:ext uri="{BB962C8B-B14F-4D97-AF65-F5344CB8AC3E}">
        <p14:creationId xmlns:p14="http://schemas.microsoft.com/office/powerpoint/2010/main" val="403437149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152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 (no logo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5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9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892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783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67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566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457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348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24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132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308809914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Image Chun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Content Placeholder 11"/>
          <p:cNvSpPr>
            <a:spLocks noGrp="1"/>
          </p:cNvSpPr>
          <p:nvPr>
            <p:ph sz="quarter" idx="18" hasCustomPrompt="1"/>
          </p:nvPr>
        </p:nvSpPr>
        <p:spPr>
          <a:xfrm>
            <a:off x="6122949" y="1371601"/>
            <a:ext cx="2483348" cy="1045469"/>
          </a:xfrm>
        </p:spPr>
        <p:txBody>
          <a:bodyPr lIns="182880" tIns="0" rIns="182880" bIns="0" anchor="ctr"/>
          <a:lstStyle>
            <a:lvl1pPr marL="0" indent="0" algn="ctr">
              <a:buNone/>
              <a:defRPr sz="1650" b="0" i="0" baseline="0">
                <a:latin typeface="Gotham Light" charset="0"/>
                <a:ea typeface="Gotham Light" charset="0"/>
                <a:cs typeface="Gotham Light" charset="0"/>
              </a:defRPr>
            </a:lvl1pPr>
            <a:lvl2pPr algn="ctr">
              <a:defRPr sz="1650"/>
            </a:lvl2pPr>
            <a:lvl3pPr algn="ctr">
              <a:defRPr sz="1650"/>
            </a:lvl3pPr>
            <a:lvl4pPr algn="ctr">
              <a:defRPr sz="1650"/>
            </a:lvl4pPr>
            <a:lvl5pPr algn="ctr">
              <a:defRPr sz="1650"/>
            </a:lvl5pPr>
          </a:lstStyle>
          <a:p>
            <a:pPr lvl="0"/>
            <a:r>
              <a:rPr lang="en-US" dirty="0"/>
              <a:t>Click to add image</a:t>
            </a:r>
          </a:p>
        </p:txBody>
      </p:sp>
      <p:sp>
        <p:nvSpPr>
          <p:cNvPr id="30" name="Text Placeholder 3"/>
          <p:cNvSpPr>
            <a:spLocks noGrp="1"/>
          </p:cNvSpPr>
          <p:nvPr>
            <p:ph type="body" sz="quarter" idx="19" hasCustomPrompt="1"/>
          </p:nvPr>
        </p:nvSpPr>
        <p:spPr>
          <a:xfrm>
            <a:off x="6126428" y="2524458"/>
            <a:ext cx="2472049" cy="354734"/>
          </a:xfrm>
        </p:spPr>
        <p:txBody>
          <a:bodyPr lIns="182880" tIns="0" rIns="182880" bIns="0"/>
          <a:lstStyle>
            <a:lvl1pPr algn="ctr">
              <a:defRPr sz="1500" b="0" i="0">
                <a:latin typeface="+mn-lt"/>
                <a:ea typeface="Gotham Book" panose="02000604040000020004" pitchFamily="50" charset="0"/>
                <a:cs typeface="Gotham Book" panose="02000604040000020004" pitchFamily="50" charset="0"/>
              </a:defRPr>
            </a:lvl1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35" name="Content Placeholder 11"/>
          <p:cNvSpPr>
            <a:spLocks noGrp="1"/>
          </p:cNvSpPr>
          <p:nvPr>
            <p:ph sz="quarter" idx="24" hasCustomPrompt="1"/>
          </p:nvPr>
        </p:nvSpPr>
        <p:spPr>
          <a:xfrm>
            <a:off x="6122949" y="3019528"/>
            <a:ext cx="2483348" cy="1045469"/>
          </a:xfrm>
        </p:spPr>
        <p:txBody>
          <a:bodyPr lIns="182880" tIns="0" rIns="182880" bIns="0" anchor="ctr"/>
          <a:lstStyle>
            <a:lvl1pPr marL="0" indent="0" algn="ctr">
              <a:buNone/>
              <a:defRPr sz="1650" b="0" i="0" baseline="0">
                <a:latin typeface="Gotham Light" charset="0"/>
                <a:ea typeface="Gotham Light" charset="0"/>
                <a:cs typeface="Gotham Light" charset="0"/>
              </a:defRPr>
            </a:lvl1pPr>
            <a:lvl2pPr algn="ctr">
              <a:defRPr sz="1650"/>
            </a:lvl2pPr>
            <a:lvl3pPr algn="ctr">
              <a:defRPr sz="1650"/>
            </a:lvl3pPr>
            <a:lvl4pPr algn="ctr">
              <a:defRPr sz="1650"/>
            </a:lvl4pPr>
            <a:lvl5pPr algn="ctr">
              <a:defRPr sz="1650"/>
            </a:lvl5pPr>
          </a:lstStyle>
          <a:p>
            <a:pPr lvl="0"/>
            <a:r>
              <a:rPr lang="en-US" dirty="0"/>
              <a:t>Click to add image</a:t>
            </a:r>
          </a:p>
        </p:txBody>
      </p:sp>
      <p:sp>
        <p:nvSpPr>
          <p:cNvPr id="36" name="Text Placeholder 3"/>
          <p:cNvSpPr>
            <a:spLocks noGrp="1"/>
          </p:cNvSpPr>
          <p:nvPr>
            <p:ph type="body" sz="quarter" idx="25" hasCustomPrompt="1"/>
          </p:nvPr>
        </p:nvSpPr>
        <p:spPr>
          <a:xfrm>
            <a:off x="3327954" y="4172386"/>
            <a:ext cx="2472049" cy="354734"/>
          </a:xfrm>
        </p:spPr>
        <p:txBody>
          <a:bodyPr lIns="182880" tIns="0" rIns="182880" bIns="0"/>
          <a:lstStyle>
            <a:lvl1pPr algn="ctr">
              <a:defRPr sz="1500" b="0" i="0">
                <a:latin typeface="+mn-lt"/>
                <a:ea typeface="Gotham Book" panose="02000604040000020004" pitchFamily="50" charset="0"/>
                <a:cs typeface="Gotham Book" panose="02000604040000020004" pitchFamily="50" charset="0"/>
              </a:defRPr>
            </a:lvl1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2" hasCustomPrompt="1"/>
          </p:nvPr>
        </p:nvSpPr>
        <p:spPr>
          <a:xfrm>
            <a:off x="526002" y="1371601"/>
            <a:ext cx="2483348" cy="1045469"/>
          </a:xfrm>
        </p:spPr>
        <p:txBody>
          <a:bodyPr lIns="182880" tIns="0" rIns="182880" bIns="0" anchor="ctr"/>
          <a:lstStyle>
            <a:lvl1pPr marL="0" indent="0" algn="ctr">
              <a:buNone/>
              <a:defRPr sz="1650" b="0" i="0" baseline="0">
                <a:latin typeface="Gotham Light" charset="0"/>
                <a:ea typeface="Gotham Light" charset="0"/>
                <a:cs typeface="Gotham Light" charset="0"/>
              </a:defRPr>
            </a:lvl1pPr>
            <a:lvl2pPr algn="ctr">
              <a:defRPr sz="1650"/>
            </a:lvl2pPr>
            <a:lvl3pPr algn="ctr">
              <a:defRPr sz="1650"/>
            </a:lvl3pPr>
            <a:lvl4pPr algn="ctr">
              <a:defRPr sz="1650"/>
            </a:lvl4pPr>
            <a:lvl5pPr algn="ctr">
              <a:defRPr sz="1650"/>
            </a:lvl5pPr>
          </a:lstStyle>
          <a:p>
            <a:pPr lvl="0"/>
            <a:r>
              <a:rPr lang="en-US" dirty="0"/>
              <a:t>Click to add image</a:t>
            </a:r>
          </a:p>
        </p:txBody>
      </p:sp>
      <p:sp>
        <p:nvSpPr>
          <p:cNvPr id="15" name="Text Placeholder 3"/>
          <p:cNvSpPr>
            <a:spLocks noGrp="1"/>
          </p:cNvSpPr>
          <p:nvPr>
            <p:ph type="body" sz="quarter" idx="15" hasCustomPrompt="1"/>
          </p:nvPr>
        </p:nvSpPr>
        <p:spPr>
          <a:xfrm>
            <a:off x="529481" y="2524458"/>
            <a:ext cx="2472049" cy="354734"/>
          </a:xfrm>
        </p:spPr>
        <p:txBody>
          <a:bodyPr lIns="182880" tIns="0" rIns="182880" bIns="0"/>
          <a:lstStyle>
            <a:lvl1pPr marL="0" indent="0" algn="ctr">
              <a:buNone/>
              <a:defRPr sz="1500" b="0" i="0">
                <a:latin typeface="+mn-lt"/>
                <a:ea typeface="Gotham Book" panose="02000604040000020004" pitchFamily="50" charset="0"/>
                <a:cs typeface="Gotham Book" panose="02000604040000020004" pitchFamily="50" charset="0"/>
              </a:defRPr>
            </a:lvl1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7" name="Content Placeholder 11"/>
          <p:cNvSpPr>
            <a:spLocks noGrp="1"/>
          </p:cNvSpPr>
          <p:nvPr>
            <p:ph sz="quarter" idx="16" hasCustomPrompt="1"/>
          </p:nvPr>
        </p:nvSpPr>
        <p:spPr>
          <a:xfrm>
            <a:off x="3332296" y="1371601"/>
            <a:ext cx="2483348" cy="1045469"/>
          </a:xfrm>
        </p:spPr>
        <p:txBody>
          <a:bodyPr lIns="182880" tIns="0" rIns="182880" bIns="0" anchor="ctr"/>
          <a:lstStyle>
            <a:lvl1pPr marL="0" indent="0" algn="ctr">
              <a:buNone/>
              <a:defRPr sz="1650" b="0" i="0" baseline="0">
                <a:latin typeface="Gotham Light" charset="0"/>
                <a:ea typeface="Gotham Light" charset="0"/>
                <a:cs typeface="Gotham Light" charset="0"/>
              </a:defRPr>
            </a:lvl1pPr>
            <a:lvl2pPr algn="ctr">
              <a:defRPr sz="1650"/>
            </a:lvl2pPr>
            <a:lvl3pPr algn="ctr">
              <a:defRPr sz="1650"/>
            </a:lvl3pPr>
            <a:lvl4pPr algn="ctr">
              <a:defRPr sz="1650"/>
            </a:lvl4pPr>
            <a:lvl5pPr algn="ctr">
              <a:defRPr sz="1650"/>
            </a:lvl5pPr>
          </a:lstStyle>
          <a:p>
            <a:pPr lvl="0"/>
            <a:r>
              <a:rPr lang="en-US" dirty="0"/>
              <a:t>Click to add image</a:t>
            </a:r>
          </a:p>
        </p:txBody>
      </p:sp>
      <p:sp>
        <p:nvSpPr>
          <p:cNvPr id="28" name="Text Placeholder 3"/>
          <p:cNvSpPr>
            <a:spLocks noGrp="1"/>
          </p:cNvSpPr>
          <p:nvPr>
            <p:ph type="body" sz="quarter" idx="17" hasCustomPrompt="1"/>
          </p:nvPr>
        </p:nvSpPr>
        <p:spPr>
          <a:xfrm>
            <a:off x="3335775" y="2524458"/>
            <a:ext cx="2472049" cy="354734"/>
          </a:xfrm>
        </p:spPr>
        <p:txBody>
          <a:bodyPr lIns="182880" tIns="0" rIns="182880" bIns="0"/>
          <a:lstStyle>
            <a:lvl1pPr algn="ctr">
              <a:defRPr sz="1500" b="0" i="0">
                <a:latin typeface="+mn-lt"/>
                <a:ea typeface="Gotham Book" panose="02000604040000020004" pitchFamily="50" charset="0"/>
                <a:cs typeface="Gotham Book" panose="02000604040000020004" pitchFamily="50" charset="0"/>
              </a:defRPr>
            </a:lvl1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31" name="Content Placeholder 11"/>
          <p:cNvSpPr>
            <a:spLocks noGrp="1"/>
          </p:cNvSpPr>
          <p:nvPr>
            <p:ph sz="quarter" idx="20" hasCustomPrompt="1"/>
          </p:nvPr>
        </p:nvSpPr>
        <p:spPr>
          <a:xfrm>
            <a:off x="526002" y="3019528"/>
            <a:ext cx="2483348" cy="1045469"/>
          </a:xfrm>
        </p:spPr>
        <p:txBody>
          <a:bodyPr lIns="182880" tIns="0" rIns="182880" bIns="0" anchor="ctr"/>
          <a:lstStyle>
            <a:lvl1pPr marL="0" indent="0" algn="ctr">
              <a:buNone/>
              <a:defRPr sz="1650" b="0" i="0" baseline="0">
                <a:latin typeface="Gotham Light" charset="0"/>
                <a:ea typeface="Gotham Light" charset="0"/>
                <a:cs typeface="Gotham Light" charset="0"/>
              </a:defRPr>
            </a:lvl1pPr>
            <a:lvl2pPr algn="ctr">
              <a:defRPr sz="1650"/>
            </a:lvl2pPr>
            <a:lvl3pPr algn="ctr">
              <a:defRPr sz="1650"/>
            </a:lvl3pPr>
            <a:lvl4pPr algn="ctr">
              <a:defRPr sz="1650"/>
            </a:lvl4pPr>
            <a:lvl5pPr algn="ctr">
              <a:defRPr sz="1650"/>
            </a:lvl5pPr>
          </a:lstStyle>
          <a:p>
            <a:pPr lvl="0"/>
            <a:r>
              <a:rPr lang="en-US" dirty="0"/>
              <a:t>Click to add image</a:t>
            </a:r>
          </a:p>
        </p:txBody>
      </p:sp>
      <p:sp>
        <p:nvSpPr>
          <p:cNvPr id="32" name="Text Placeholder 3"/>
          <p:cNvSpPr>
            <a:spLocks noGrp="1"/>
          </p:cNvSpPr>
          <p:nvPr>
            <p:ph type="body" sz="quarter" idx="21" hasCustomPrompt="1"/>
          </p:nvPr>
        </p:nvSpPr>
        <p:spPr>
          <a:xfrm>
            <a:off x="529481" y="4172386"/>
            <a:ext cx="2472049" cy="354734"/>
          </a:xfrm>
        </p:spPr>
        <p:txBody>
          <a:bodyPr lIns="182880" tIns="0" rIns="182880" bIns="0"/>
          <a:lstStyle>
            <a:lvl1pPr algn="ctr">
              <a:defRPr sz="1500" b="0" i="0">
                <a:latin typeface="+mn-lt"/>
                <a:ea typeface="Gotham Book" panose="02000604040000020004" pitchFamily="50" charset="0"/>
                <a:cs typeface="Gotham Book" panose="02000604040000020004" pitchFamily="50" charset="0"/>
              </a:defRPr>
            </a:lvl1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33" name="Content Placeholder 11"/>
          <p:cNvSpPr>
            <a:spLocks noGrp="1"/>
          </p:cNvSpPr>
          <p:nvPr>
            <p:ph sz="quarter" idx="22" hasCustomPrompt="1"/>
          </p:nvPr>
        </p:nvSpPr>
        <p:spPr>
          <a:xfrm>
            <a:off x="3332296" y="3019528"/>
            <a:ext cx="2483348" cy="1045469"/>
          </a:xfrm>
        </p:spPr>
        <p:txBody>
          <a:bodyPr lIns="182880" tIns="0" rIns="182880" bIns="0" anchor="ctr"/>
          <a:lstStyle>
            <a:lvl1pPr marL="0" indent="0" algn="ctr">
              <a:buNone/>
              <a:defRPr sz="1650" b="0" i="0" baseline="0">
                <a:latin typeface="Gotham Light" charset="0"/>
                <a:ea typeface="Gotham Light" charset="0"/>
                <a:cs typeface="Gotham Light" charset="0"/>
              </a:defRPr>
            </a:lvl1pPr>
            <a:lvl2pPr algn="ctr">
              <a:defRPr sz="1650"/>
            </a:lvl2pPr>
            <a:lvl3pPr algn="ctr">
              <a:defRPr sz="1650"/>
            </a:lvl3pPr>
            <a:lvl4pPr algn="ctr">
              <a:defRPr sz="1650"/>
            </a:lvl4pPr>
            <a:lvl5pPr algn="ctr">
              <a:defRPr sz="1650"/>
            </a:lvl5pPr>
          </a:lstStyle>
          <a:p>
            <a:pPr lvl="0"/>
            <a:r>
              <a:rPr lang="en-US" dirty="0"/>
              <a:t>Click to add image</a:t>
            </a:r>
          </a:p>
        </p:txBody>
      </p:sp>
      <p:sp>
        <p:nvSpPr>
          <p:cNvPr id="34" name="Text Placeholder 3"/>
          <p:cNvSpPr>
            <a:spLocks noGrp="1"/>
          </p:cNvSpPr>
          <p:nvPr>
            <p:ph type="body" sz="quarter" idx="23" hasCustomPrompt="1"/>
          </p:nvPr>
        </p:nvSpPr>
        <p:spPr>
          <a:xfrm>
            <a:off x="6134248" y="4172386"/>
            <a:ext cx="2472049" cy="354734"/>
          </a:xfrm>
        </p:spPr>
        <p:txBody>
          <a:bodyPr lIns="182880" tIns="0" rIns="182880" bIns="0"/>
          <a:lstStyle>
            <a:lvl1pPr algn="ctr">
              <a:defRPr sz="1500" b="0" i="0">
                <a:latin typeface="+mn-lt"/>
                <a:ea typeface="Gotham Book" panose="02000604040000020004" pitchFamily="50" charset="0"/>
                <a:cs typeface="Gotham Book" panose="02000604040000020004" pitchFamily="50" charset="0"/>
              </a:defRPr>
            </a:lvl1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16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529889" y="441294"/>
            <a:ext cx="8084228" cy="327848"/>
          </a:xfrm>
          <a:prstGeom prst="rect">
            <a:avLst/>
          </a:prstGeom>
        </p:spPr>
        <p:txBody>
          <a:bodyPr vert="horz" lIns="0" tIns="43960" rIns="87919" bIns="43960" rtlCol="0" anchor="t" anchorCtr="0">
            <a:noAutofit/>
          </a:bodyPr>
          <a:lstStyle>
            <a:lvl1pPr algn="ctr">
              <a:defRPr baseline="0"/>
            </a:lvl1pPr>
          </a:lstStyle>
          <a:p>
            <a:r>
              <a:rPr lang="en-US" dirty="0"/>
              <a:t>Click to Add Slide Title in </a:t>
            </a:r>
            <a:r>
              <a:rPr lang="en-US" dirty="0" err="1"/>
              <a:t>Titlecase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127322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152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ft Three Image Chun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529889" y="441294"/>
            <a:ext cx="8084228" cy="327848"/>
          </a:xfrm>
          <a:prstGeom prst="rect">
            <a:avLst/>
          </a:prstGeom>
        </p:spPr>
        <p:txBody>
          <a:bodyPr vert="horz" lIns="0" tIns="43960" rIns="87919" bIns="43960" rtlCol="0" anchor="t" anchorCtr="0">
            <a:noAutofit/>
          </a:bodyPr>
          <a:lstStyle>
            <a:lvl1pPr algn="ctr">
              <a:defRPr baseline="0"/>
            </a:lvl1pPr>
          </a:lstStyle>
          <a:p>
            <a:r>
              <a:rPr lang="en-US" dirty="0"/>
              <a:t>Click to Add Slide Title in </a:t>
            </a:r>
            <a:r>
              <a:rPr lang="en-US" dirty="0" err="1"/>
              <a:t>Titlecase</a:t>
            </a:r>
            <a:endParaRPr lang="en-US" dirty="0"/>
          </a:p>
        </p:txBody>
      </p:sp>
      <p:sp>
        <p:nvSpPr>
          <p:cNvPr id="11" name="Rectangle 10"/>
          <p:cNvSpPr/>
          <p:nvPr userDrawn="1"/>
        </p:nvSpPr>
        <p:spPr>
          <a:xfrm>
            <a:off x="1" y="1371600"/>
            <a:ext cx="1456070" cy="939032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lIns="137160" tIns="137160" rIns="137160" bIns="137160" rtlCol="0" anchor="ctr"/>
          <a:lstStyle/>
          <a:p>
            <a:pPr algn="ctr">
              <a:spcBef>
                <a:spcPts val="450"/>
              </a:spcBef>
            </a:pPr>
            <a:endParaRPr lang="en-US" sz="1500" dirty="0">
              <a:solidFill>
                <a:schemeClr val="bg1"/>
              </a:solidFill>
            </a:endParaRPr>
          </a:p>
        </p:txBody>
      </p:sp>
      <p:sp>
        <p:nvSpPr>
          <p:cNvPr id="12" name="Rectangle 11"/>
          <p:cNvSpPr/>
          <p:nvPr userDrawn="1"/>
        </p:nvSpPr>
        <p:spPr>
          <a:xfrm>
            <a:off x="1" y="1371600"/>
            <a:ext cx="1396691" cy="93903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lIns="137160" tIns="137160" rIns="137160" bIns="137160" rtlCol="0" anchor="ctr"/>
          <a:lstStyle/>
          <a:p>
            <a:pPr algn="ctr">
              <a:spcBef>
                <a:spcPts val="450"/>
              </a:spcBef>
            </a:pPr>
            <a:endParaRPr lang="en-US" sz="1500" dirty="0">
              <a:solidFill>
                <a:schemeClr val="bg1"/>
              </a:solidFill>
            </a:endParaRPr>
          </a:p>
        </p:txBody>
      </p:sp>
      <p:sp>
        <p:nvSpPr>
          <p:cNvPr id="13" name="Content Placeholder 11"/>
          <p:cNvSpPr>
            <a:spLocks noGrp="1"/>
          </p:cNvSpPr>
          <p:nvPr>
            <p:ph sz="quarter" idx="12" hasCustomPrompt="1"/>
          </p:nvPr>
        </p:nvSpPr>
        <p:spPr>
          <a:xfrm>
            <a:off x="537654" y="1485307"/>
            <a:ext cx="662496" cy="644336"/>
          </a:xfrm>
        </p:spPr>
        <p:txBody>
          <a:bodyPr lIns="0" tIns="0" rIns="0" bIns="0" anchor="ctr"/>
          <a:lstStyle>
            <a:lvl1pPr marL="0" indent="0" algn="ctr">
              <a:buNone/>
              <a:defRPr sz="1050" b="0" i="0" baseline="0">
                <a:latin typeface="Gotham Light" charset="0"/>
                <a:ea typeface="Gotham Light" charset="0"/>
                <a:cs typeface="Gotham Light" charset="0"/>
              </a:defRPr>
            </a:lvl1pPr>
            <a:lvl2pPr algn="ctr">
              <a:defRPr sz="1650"/>
            </a:lvl2pPr>
            <a:lvl3pPr algn="ctr">
              <a:defRPr sz="1650"/>
            </a:lvl3pPr>
            <a:lvl4pPr algn="ctr">
              <a:defRPr sz="1650"/>
            </a:lvl4pPr>
            <a:lvl5pPr algn="ctr">
              <a:defRPr sz="1650"/>
            </a:lvl5pPr>
          </a:lstStyle>
          <a:p>
            <a:pPr lvl="0"/>
            <a:r>
              <a:rPr lang="en-US" dirty="0"/>
              <a:t>Click to add image</a:t>
            </a:r>
          </a:p>
        </p:txBody>
      </p:sp>
      <p:sp>
        <p:nvSpPr>
          <p:cNvPr id="14" name="Text Placeholder 3"/>
          <p:cNvSpPr>
            <a:spLocks noGrp="1"/>
          </p:cNvSpPr>
          <p:nvPr>
            <p:ph type="body" sz="quarter" idx="15" hasCustomPrompt="1"/>
          </p:nvPr>
        </p:nvSpPr>
        <p:spPr>
          <a:xfrm>
            <a:off x="1666049" y="1371600"/>
            <a:ext cx="6948068" cy="939032"/>
          </a:xfrm>
        </p:spPr>
        <p:txBody>
          <a:bodyPr lIns="182880" tIns="0" rIns="182880" bIns="0" anchor="ctr"/>
          <a:lstStyle>
            <a:lvl1pPr marL="0" indent="0" algn="l">
              <a:buNone/>
              <a:defRPr sz="1500" b="0" i="0">
                <a:latin typeface="+mn-lt"/>
                <a:ea typeface="Gotham Book" panose="02000604040000020004" pitchFamily="50" charset="0"/>
                <a:cs typeface="Gotham Book" panose="02000604040000020004" pitchFamily="50" charset="0"/>
              </a:defRPr>
            </a:lvl1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15" name="Rectangle 14"/>
          <p:cNvSpPr/>
          <p:nvPr userDrawn="1"/>
        </p:nvSpPr>
        <p:spPr>
          <a:xfrm>
            <a:off x="1" y="2443573"/>
            <a:ext cx="1456070" cy="939032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lIns="137160" tIns="137160" rIns="137160" bIns="137160" rtlCol="0" anchor="ctr"/>
          <a:lstStyle/>
          <a:p>
            <a:pPr algn="ctr">
              <a:spcBef>
                <a:spcPts val="450"/>
              </a:spcBef>
            </a:pPr>
            <a:endParaRPr lang="en-US" sz="1500" dirty="0">
              <a:solidFill>
                <a:schemeClr val="bg1"/>
              </a:solidFill>
            </a:endParaRPr>
          </a:p>
        </p:txBody>
      </p:sp>
      <p:sp>
        <p:nvSpPr>
          <p:cNvPr id="17" name="Rectangle 16"/>
          <p:cNvSpPr/>
          <p:nvPr userDrawn="1"/>
        </p:nvSpPr>
        <p:spPr>
          <a:xfrm>
            <a:off x="1" y="2443573"/>
            <a:ext cx="1396691" cy="93903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lIns="137160" tIns="137160" rIns="137160" bIns="137160" rtlCol="0" anchor="ctr"/>
          <a:lstStyle/>
          <a:p>
            <a:pPr algn="ctr">
              <a:spcBef>
                <a:spcPts val="450"/>
              </a:spcBef>
            </a:pPr>
            <a:endParaRPr lang="en-US" sz="1500" dirty="0">
              <a:solidFill>
                <a:schemeClr val="bg1"/>
              </a:solidFill>
            </a:endParaRPr>
          </a:p>
        </p:txBody>
      </p:sp>
      <p:sp>
        <p:nvSpPr>
          <p:cNvPr id="18" name="Content Placeholder 11"/>
          <p:cNvSpPr>
            <a:spLocks noGrp="1"/>
          </p:cNvSpPr>
          <p:nvPr>
            <p:ph sz="quarter" idx="16" hasCustomPrompt="1"/>
          </p:nvPr>
        </p:nvSpPr>
        <p:spPr>
          <a:xfrm>
            <a:off x="537654" y="2557281"/>
            <a:ext cx="662496" cy="644336"/>
          </a:xfrm>
        </p:spPr>
        <p:txBody>
          <a:bodyPr lIns="0" tIns="0" rIns="0" bIns="0" anchor="ctr"/>
          <a:lstStyle>
            <a:lvl1pPr marL="0" indent="0" algn="ctr">
              <a:buNone/>
              <a:defRPr sz="1050" b="0" i="0" baseline="0">
                <a:latin typeface="Gotham Light" charset="0"/>
                <a:ea typeface="Gotham Light" charset="0"/>
                <a:cs typeface="Gotham Light" charset="0"/>
              </a:defRPr>
            </a:lvl1pPr>
            <a:lvl2pPr algn="ctr">
              <a:defRPr sz="1650"/>
            </a:lvl2pPr>
            <a:lvl3pPr algn="ctr">
              <a:defRPr sz="1650"/>
            </a:lvl3pPr>
            <a:lvl4pPr algn="ctr">
              <a:defRPr sz="1650"/>
            </a:lvl4pPr>
            <a:lvl5pPr algn="ctr">
              <a:defRPr sz="1650"/>
            </a:lvl5pPr>
          </a:lstStyle>
          <a:p>
            <a:pPr lvl="0"/>
            <a:r>
              <a:rPr lang="en-US" dirty="0"/>
              <a:t>Click to add image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quarter" idx="17" hasCustomPrompt="1"/>
          </p:nvPr>
        </p:nvSpPr>
        <p:spPr>
          <a:xfrm>
            <a:off x="1666049" y="2443573"/>
            <a:ext cx="6948068" cy="939032"/>
          </a:xfrm>
        </p:spPr>
        <p:txBody>
          <a:bodyPr lIns="182880" tIns="0" rIns="182880" bIns="0" anchor="ctr"/>
          <a:lstStyle>
            <a:lvl1pPr marL="0" indent="0" algn="l">
              <a:buNone/>
              <a:defRPr sz="1500" b="0" i="0">
                <a:latin typeface="+mn-lt"/>
                <a:ea typeface="Gotham Book" panose="02000604040000020004" pitchFamily="50" charset="0"/>
                <a:cs typeface="Gotham Book" panose="02000604040000020004" pitchFamily="50" charset="0"/>
              </a:defRPr>
            </a:lvl1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0" name="Rectangle 19"/>
          <p:cNvSpPr/>
          <p:nvPr userDrawn="1"/>
        </p:nvSpPr>
        <p:spPr>
          <a:xfrm>
            <a:off x="1" y="3515547"/>
            <a:ext cx="1456070" cy="939032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lIns="137160" tIns="137160" rIns="137160" bIns="137160" rtlCol="0" anchor="ctr"/>
          <a:lstStyle/>
          <a:p>
            <a:pPr algn="ctr">
              <a:spcBef>
                <a:spcPts val="450"/>
              </a:spcBef>
            </a:pPr>
            <a:endParaRPr lang="en-US" sz="1500" dirty="0">
              <a:solidFill>
                <a:schemeClr val="bg1"/>
              </a:solidFill>
            </a:endParaRPr>
          </a:p>
        </p:txBody>
      </p:sp>
      <p:sp>
        <p:nvSpPr>
          <p:cNvPr id="21" name="Rectangle 20"/>
          <p:cNvSpPr/>
          <p:nvPr userDrawn="1"/>
        </p:nvSpPr>
        <p:spPr>
          <a:xfrm>
            <a:off x="1" y="3515547"/>
            <a:ext cx="1396691" cy="93903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lIns="137160" tIns="137160" rIns="137160" bIns="137160" rtlCol="0" anchor="ctr"/>
          <a:lstStyle/>
          <a:p>
            <a:pPr algn="ctr">
              <a:spcBef>
                <a:spcPts val="450"/>
              </a:spcBef>
            </a:pPr>
            <a:endParaRPr lang="en-US" sz="1500" dirty="0">
              <a:solidFill>
                <a:schemeClr val="bg1"/>
              </a:solidFill>
            </a:endParaRPr>
          </a:p>
        </p:txBody>
      </p:sp>
      <p:sp>
        <p:nvSpPr>
          <p:cNvPr id="22" name="Content Placeholder 11"/>
          <p:cNvSpPr>
            <a:spLocks noGrp="1"/>
          </p:cNvSpPr>
          <p:nvPr>
            <p:ph sz="quarter" idx="18" hasCustomPrompt="1"/>
          </p:nvPr>
        </p:nvSpPr>
        <p:spPr>
          <a:xfrm>
            <a:off x="537654" y="3629254"/>
            <a:ext cx="662496" cy="644336"/>
          </a:xfrm>
        </p:spPr>
        <p:txBody>
          <a:bodyPr lIns="0" tIns="0" rIns="0" bIns="0" anchor="ctr"/>
          <a:lstStyle>
            <a:lvl1pPr marL="0" indent="0" algn="ctr">
              <a:buNone/>
              <a:defRPr sz="1050" b="0" i="0" baseline="0">
                <a:latin typeface="Gotham Light" charset="0"/>
                <a:ea typeface="Gotham Light" charset="0"/>
                <a:cs typeface="Gotham Light" charset="0"/>
              </a:defRPr>
            </a:lvl1pPr>
            <a:lvl2pPr algn="ctr">
              <a:defRPr sz="1650"/>
            </a:lvl2pPr>
            <a:lvl3pPr algn="ctr">
              <a:defRPr sz="1650"/>
            </a:lvl3pPr>
            <a:lvl4pPr algn="ctr">
              <a:defRPr sz="1650"/>
            </a:lvl4pPr>
            <a:lvl5pPr algn="ctr">
              <a:defRPr sz="1650"/>
            </a:lvl5pPr>
          </a:lstStyle>
          <a:p>
            <a:pPr lvl="0"/>
            <a:r>
              <a:rPr lang="en-US" dirty="0"/>
              <a:t>Click to add image</a:t>
            </a:r>
          </a:p>
        </p:txBody>
      </p:sp>
      <p:sp>
        <p:nvSpPr>
          <p:cNvPr id="23" name="Text Placeholder 3"/>
          <p:cNvSpPr>
            <a:spLocks noGrp="1"/>
          </p:cNvSpPr>
          <p:nvPr>
            <p:ph type="body" sz="quarter" idx="19" hasCustomPrompt="1"/>
          </p:nvPr>
        </p:nvSpPr>
        <p:spPr>
          <a:xfrm>
            <a:off x="1666049" y="3515547"/>
            <a:ext cx="6948068" cy="939032"/>
          </a:xfrm>
        </p:spPr>
        <p:txBody>
          <a:bodyPr lIns="182880" tIns="0" rIns="182880" bIns="0" anchor="ctr"/>
          <a:lstStyle>
            <a:lvl1pPr marL="0" indent="0" algn="l">
              <a:buNone/>
              <a:defRPr sz="1500" b="0" i="0">
                <a:latin typeface="+mn-lt"/>
                <a:ea typeface="Gotham Book" panose="02000604040000020004" pitchFamily="50" charset="0"/>
                <a:cs typeface="Gotham Book" panose="02000604040000020004" pitchFamily="50" charset="0"/>
              </a:defRPr>
            </a:lvl1pPr>
          </a:lstStyle>
          <a:p>
            <a:pPr lvl="0"/>
            <a:r>
              <a:rPr lang="en-US" dirty="0"/>
              <a:t>Click to add text</a:t>
            </a:r>
          </a:p>
        </p:txBody>
      </p:sp>
    </p:spTree>
    <p:extLst>
      <p:ext uri="{BB962C8B-B14F-4D97-AF65-F5344CB8AC3E}">
        <p14:creationId xmlns:p14="http://schemas.microsoft.com/office/powerpoint/2010/main" val="2228898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75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35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8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8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750"/>
                            </p:stCondLst>
                            <p:childTnLst>
                              <p:par>
                                <p:cTn id="3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35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8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8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750"/>
                            </p:stCondLst>
                            <p:childTnLst>
                              <p:par>
                                <p:cTn id="4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35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350"/>
                        <p:tgtEl>
                          <p:spTgt spid="1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4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5" grpId="0" animBg="1"/>
      <p:bldP spid="17" grpId="0" animBg="1"/>
      <p:bldP spid="18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350"/>
                        <p:tgtEl>
                          <p:spTgt spid="1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9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0" grpId="0" animBg="1"/>
      <p:bldP spid="21" grpId="0" animBg="1"/>
      <p:bldP spid="22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350"/>
                        <p:tgtEl>
                          <p:spTgt spid="2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3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3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extLst>
    <p:ext uri="{DCECCB84-F9BA-43D5-87BE-67443E8EF086}">
      <p15:sldGuideLst xmlns:p15="http://schemas.microsoft.com/office/powerpoint/2012/main">
        <p15:guide id="1" orient="horz" pos="1152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ext Chun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Content Placeholder 10"/>
          <p:cNvSpPr>
            <a:spLocks noGrp="1"/>
          </p:cNvSpPr>
          <p:nvPr>
            <p:ph sz="quarter" idx="11" hasCustomPrompt="1"/>
          </p:nvPr>
        </p:nvSpPr>
        <p:spPr>
          <a:xfrm>
            <a:off x="4662998" y="1637239"/>
            <a:ext cx="3943350" cy="2616200"/>
          </a:xfrm>
          <a:solidFill>
            <a:schemeClr val="bg2"/>
          </a:solidFill>
        </p:spPr>
        <p:txBody>
          <a:bodyPr lIns="274320" tIns="274320" rIns="274320" bIns="274320" anchor="ctr">
            <a:normAutofit/>
          </a:bodyPr>
          <a:lstStyle>
            <a:lvl1pPr marL="0" indent="0" algn="ctr">
              <a:buNone/>
              <a:defRPr sz="1800" b="0" i="0">
                <a:latin typeface="+mn-lt"/>
                <a:ea typeface="Gotham Book" panose="02000604040000020004" pitchFamily="50" charset="0"/>
                <a:cs typeface="Gotham Book" panose="02000604040000020004" pitchFamily="50" charset="0"/>
              </a:defRPr>
            </a:lvl1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19" name="Content Placeholder 10"/>
          <p:cNvSpPr>
            <a:spLocks noGrp="1"/>
          </p:cNvSpPr>
          <p:nvPr>
            <p:ph sz="quarter" idx="10" hasCustomPrompt="1"/>
          </p:nvPr>
        </p:nvSpPr>
        <p:spPr>
          <a:xfrm>
            <a:off x="529886" y="1637239"/>
            <a:ext cx="3943350" cy="2616200"/>
          </a:xfrm>
          <a:solidFill>
            <a:schemeClr val="bg2"/>
          </a:solidFill>
        </p:spPr>
        <p:txBody>
          <a:bodyPr lIns="274320" tIns="274320" rIns="274320" bIns="274320" anchor="ctr">
            <a:normAutofit/>
          </a:bodyPr>
          <a:lstStyle>
            <a:lvl1pPr marL="0" indent="0" algn="ctr">
              <a:buNone/>
              <a:defRPr sz="1800" b="0" i="0">
                <a:latin typeface="+mn-lt"/>
                <a:ea typeface="Gotham Book" panose="02000604040000020004" pitchFamily="50" charset="0"/>
                <a:cs typeface="Gotham Book" panose="02000604040000020004" pitchFamily="50" charset="0"/>
              </a:defRPr>
            </a:lvl1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7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529889" y="441294"/>
            <a:ext cx="8084228" cy="327848"/>
          </a:xfrm>
          <a:prstGeom prst="rect">
            <a:avLst/>
          </a:prstGeom>
        </p:spPr>
        <p:txBody>
          <a:bodyPr vert="horz" lIns="0" tIns="43960" rIns="87919" bIns="43960" rtlCol="0" anchor="t" anchorCtr="0">
            <a:noAutofit/>
          </a:bodyPr>
          <a:lstStyle>
            <a:lvl1pPr algn="ctr">
              <a:defRPr baseline="0">
                <a:latin typeface="+mj-lt"/>
              </a:defRPr>
            </a:lvl1pPr>
          </a:lstStyle>
          <a:p>
            <a:r>
              <a:rPr lang="en-US" dirty="0"/>
              <a:t>Click to Add Slide Title in </a:t>
            </a:r>
            <a:r>
              <a:rPr lang="en-US" dirty="0" err="1"/>
              <a:t>Titlecase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31147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152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ext Chun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Content Placeholder 10"/>
          <p:cNvSpPr>
            <a:spLocks noGrp="1"/>
          </p:cNvSpPr>
          <p:nvPr>
            <p:ph sz="quarter" idx="12" hasCustomPrompt="1"/>
          </p:nvPr>
        </p:nvSpPr>
        <p:spPr>
          <a:xfrm>
            <a:off x="6038480" y="1633938"/>
            <a:ext cx="2571750" cy="2622550"/>
          </a:xfrm>
          <a:solidFill>
            <a:schemeClr val="bg2"/>
          </a:solidFill>
        </p:spPr>
        <p:txBody>
          <a:bodyPr lIns="274320" tIns="274320" rIns="274320" bIns="274320" anchor="ctr">
            <a:normAutofit/>
          </a:bodyPr>
          <a:lstStyle>
            <a:lvl1pPr marL="0" indent="0" algn="ctr">
              <a:buNone/>
              <a:defRPr sz="1800" b="0" i="0">
                <a:latin typeface="+mn-lt"/>
                <a:ea typeface="Gotham Book" panose="02000604040000020004" pitchFamily="50" charset="0"/>
                <a:cs typeface="Gotham Book" panose="02000604040000020004" pitchFamily="50" charset="0"/>
              </a:defRPr>
            </a:lvl1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17" name="Content Placeholder 10"/>
          <p:cNvSpPr>
            <a:spLocks noGrp="1"/>
          </p:cNvSpPr>
          <p:nvPr>
            <p:ph sz="quarter" idx="11" hasCustomPrompt="1"/>
          </p:nvPr>
        </p:nvSpPr>
        <p:spPr>
          <a:xfrm>
            <a:off x="3282240" y="1633938"/>
            <a:ext cx="2571750" cy="2622550"/>
          </a:xfrm>
          <a:solidFill>
            <a:schemeClr val="bg2"/>
          </a:solidFill>
        </p:spPr>
        <p:txBody>
          <a:bodyPr lIns="274320" tIns="274320" rIns="274320" bIns="274320" anchor="ctr">
            <a:normAutofit/>
          </a:bodyPr>
          <a:lstStyle>
            <a:lvl1pPr marL="0" indent="0" algn="ctr">
              <a:buNone/>
              <a:defRPr sz="1800" b="0" i="0">
                <a:latin typeface="+mn-lt"/>
                <a:ea typeface="Gotham Book" panose="02000604040000020004" pitchFamily="50" charset="0"/>
                <a:cs typeface="Gotham Book" panose="02000604040000020004" pitchFamily="50" charset="0"/>
              </a:defRPr>
            </a:lvl1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19" name="Content Placeholder 10"/>
          <p:cNvSpPr>
            <a:spLocks noGrp="1"/>
          </p:cNvSpPr>
          <p:nvPr>
            <p:ph sz="quarter" idx="10" hasCustomPrompt="1"/>
          </p:nvPr>
        </p:nvSpPr>
        <p:spPr>
          <a:xfrm>
            <a:off x="526001" y="1633938"/>
            <a:ext cx="2571750" cy="2622550"/>
          </a:xfrm>
          <a:solidFill>
            <a:schemeClr val="bg2"/>
          </a:solidFill>
        </p:spPr>
        <p:txBody>
          <a:bodyPr lIns="274320" tIns="274320" rIns="274320" bIns="274320" anchor="ctr">
            <a:normAutofit/>
          </a:bodyPr>
          <a:lstStyle>
            <a:lvl1pPr marL="0" indent="0" algn="ctr">
              <a:buNone/>
              <a:defRPr sz="1800" b="0" i="0">
                <a:latin typeface="+mn-lt"/>
                <a:ea typeface="Gotham Book" panose="02000604040000020004" pitchFamily="50" charset="0"/>
                <a:cs typeface="Gotham Book" panose="02000604040000020004" pitchFamily="50" charset="0"/>
              </a:defRPr>
            </a:lvl1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9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529889" y="441294"/>
            <a:ext cx="8084228" cy="327848"/>
          </a:xfrm>
          <a:prstGeom prst="rect">
            <a:avLst/>
          </a:prstGeom>
        </p:spPr>
        <p:txBody>
          <a:bodyPr vert="horz" lIns="0" tIns="43960" rIns="87919" bIns="43960" rtlCol="0" anchor="t" anchorCtr="0">
            <a:noAutofit/>
          </a:bodyPr>
          <a:lstStyle>
            <a:lvl1pPr algn="ctr">
              <a:defRPr baseline="0">
                <a:latin typeface="+mj-lt"/>
              </a:defRPr>
            </a:lvl1pPr>
          </a:lstStyle>
          <a:p>
            <a:r>
              <a:rPr lang="en-US" dirty="0"/>
              <a:t>Click to Add Slide Title in </a:t>
            </a:r>
            <a:r>
              <a:rPr lang="en-US" dirty="0" err="1"/>
              <a:t>Titlecase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683388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152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ext Chun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Content Placeholder 10"/>
          <p:cNvSpPr>
            <a:spLocks noGrp="1"/>
          </p:cNvSpPr>
          <p:nvPr>
            <p:ph sz="quarter" idx="15" hasCustomPrompt="1"/>
          </p:nvPr>
        </p:nvSpPr>
        <p:spPr>
          <a:xfrm>
            <a:off x="4662998" y="3066253"/>
            <a:ext cx="3943350" cy="1214156"/>
          </a:xfrm>
          <a:solidFill>
            <a:schemeClr val="bg2"/>
          </a:solidFill>
        </p:spPr>
        <p:txBody>
          <a:bodyPr lIns="274320" tIns="274320" rIns="274320" bIns="274320" anchor="ctr">
            <a:normAutofit/>
          </a:bodyPr>
          <a:lstStyle>
            <a:lvl1pPr marL="0" indent="0" algn="ctr">
              <a:buNone/>
              <a:defRPr sz="1800" b="0" i="0">
                <a:latin typeface="+mn-lt"/>
                <a:ea typeface="Gotham Book" panose="02000604040000020004" pitchFamily="50" charset="0"/>
                <a:cs typeface="Gotham Book" panose="02000604040000020004" pitchFamily="50" charset="0"/>
              </a:defRPr>
            </a:lvl1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17" name="Content Placeholder 10"/>
          <p:cNvSpPr>
            <a:spLocks noGrp="1"/>
          </p:cNvSpPr>
          <p:nvPr>
            <p:ph sz="quarter" idx="14" hasCustomPrompt="1"/>
          </p:nvPr>
        </p:nvSpPr>
        <p:spPr>
          <a:xfrm>
            <a:off x="526002" y="3066253"/>
            <a:ext cx="3943350" cy="1214156"/>
          </a:xfrm>
          <a:solidFill>
            <a:schemeClr val="bg2"/>
          </a:solidFill>
        </p:spPr>
        <p:txBody>
          <a:bodyPr lIns="274320" tIns="274320" rIns="274320" bIns="274320" anchor="ctr">
            <a:normAutofit/>
          </a:bodyPr>
          <a:lstStyle>
            <a:lvl1pPr marL="0" indent="0" algn="ctr">
              <a:buNone/>
              <a:defRPr sz="1800" b="0" i="0">
                <a:latin typeface="+mn-lt"/>
                <a:ea typeface="Gotham Book" panose="02000604040000020004" pitchFamily="50" charset="0"/>
                <a:cs typeface="Gotham Book" panose="02000604040000020004" pitchFamily="50" charset="0"/>
              </a:defRPr>
            </a:lvl1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8" name="Content Placeholder 10"/>
          <p:cNvSpPr>
            <a:spLocks noGrp="1"/>
          </p:cNvSpPr>
          <p:nvPr>
            <p:ph sz="quarter" idx="13" hasCustomPrompt="1"/>
          </p:nvPr>
        </p:nvSpPr>
        <p:spPr>
          <a:xfrm>
            <a:off x="4662998" y="1645159"/>
            <a:ext cx="3943350" cy="1214156"/>
          </a:xfrm>
          <a:solidFill>
            <a:schemeClr val="bg2"/>
          </a:solidFill>
        </p:spPr>
        <p:txBody>
          <a:bodyPr lIns="274320" tIns="274320" rIns="274320" bIns="274320" anchor="ctr">
            <a:normAutofit/>
          </a:bodyPr>
          <a:lstStyle>
            <a:lvl1pPr marL="0" indent="0" algn="ctr">
              <a:buNone/>
              <a:defRPr sz="1800" b="0" i="0">
                <a:latin typeface="+mn-lt"/>
                <a:ea typeface="Gotham Book" panose="02000604040000020004" pitchFamily="50" charset="0"/>
                <a:cs typeface="Gotham Book" panose="02000604040000020004" pitchFamily="50" charset="0"/>
              </a:defRPr>
            </a:lvl1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7" name="Content Placeholder 10"/>
          <p:cNvSpPr>
            <a:spLocks noGrp="1"/>
          </p:cNvSpPr>
          <p:nvPr>
            <p:ph sz="quarter" idx="12" hasCustomPrompt="1"/>
          </p:nvPr>
        </p:nvSpPr>
        <p:spPr>
          <a:xfrm>
            <a:off x="526002" y="1645159"/>
            <a:ext cx="3943350" cy="1214156"/>
          </a:xfrm>
          <a:solidFill>
            <a:schemeClr val="bg2"/>
          </a:solidFill>
        </p:spPr>
        <p:txBody>
          <a:bodyPr lIns="274320" tIns="274320" rIns="274320" bIns="274320" anchor="ctr">
            <a:normAutofit/>
          </a:bodyPr>
          <a:lstStyle>
            <a:lvl1pPr marL="0" indent="0" algn="ctr">
              <a:buNone/>
              <a:defRPr sz="1800" b="0" i="0">
                <a:latin typeface="+mn-lt"/>
                <a:ea typeface="Gotham Book" panose="02000604040000020004" pitchFamily="50" charset="0"/>
                <a:cs typeface="Gotham Book" panose="02000604040000020004" pitchFamily="50" charset="0"/>
              </a:defRPr>
            </a:lvl1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11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529889" y="441294"/>
            <a:ext cx="8084228" cy="327848"/>
          </a:xfrm>
          <a:prstGeom prst="rect">
            <a:avLst/>
          </a:prstGeom>
        </p:spPr>
        <p:txBody>
          <a:bodyPr vert="horz" lIns="0" tIns="43960" rIns="87919" bIns="43960" rtlCol="0" anchor="t" anchorCtr="0">
            <a:noAutofit/>
          </a:bodyPr>
          <a:lstStyle>
            <a:lvl1pPr algn="ctr">
              <a:defRPr baseline="0">
                <a:latin typeface="+mj-lt"/>
              </a:defRPr>
            </a:lvl1pPr>
          </a:lstStyle>
          <a:p>
            <a:r>
              <a:rPr lang="en-US" dirty="0"/>
              <a:t>Click to Add Slide Title in </a:t>
            </a:r>
            <a:r>
              <a:rPr lang="en-US" dirty="0" err="1"/>
              <a:t>Titlecase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013468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152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ve Text Chun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10"/>
          <p:cNvSpPr>
            <a:spLocks noGrp="1"/>
          </p:cNvSpPr>
          <p:nvPr>
            <p:ph sz="quarter" idx="17" hasCustomPrompt="1"/>
          </p:nvPr>
        </p:nvSpPr>
        <p:spPr>
          <a:xfrm>
            <a:off x="4672890" y="3039509"/>
            <a:ext cx="2571750" cy="1232771"/>
          </a:xfrm>
          <a:solidFill>
            <a:schemeClr val="bg2"/>
          </a:solidFill>
        </p:spPr>
        <p:txBody>
          <a:bodyPr lIns="274320" tIns="274320" rIns="274320" bIns="274320" anchor="ctr">
            <a:normAutofit/>
          </a:bodyPr>
          <a:lstStyle>
            <a:lvl1pPr marL="0" indent="0" algn="ctr">
              <a:buNone/>
              <a:defRPr sz="1800" b="0" i="0">
                <a:latin typeface="+mn-lt"/>
                <a:ea typeface="Gotham Book" panose="02000604040000020004" pitchFamily="50" charset="0"/>
                <a:cs typeface="Gotham Book" panose="02000604040000020004" pitchFamily="50" charset="0"/>
              </a:defRPr>
            </a:lvl1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8" name="Content Placeholder 10"/>
          <p:cNvSpPr>
            <a:spLocks noGrp="1"/>
          </p:cNvSpPr>
          <p:nvPr>
            <p:ph sz="quarter" idx="16" hasCustomPrompt="1"/>
          </p:nvPr>
        </p:nvSpPr>
        <p:spPr>
          <a:xfrm>
            <a:off x="1916651" y="3039509"/>
            <a:ext cx="2571750" cy="1232771"/>
          </a:xfrm>
          <a:solidFill>
            <a:schemeClr val="bg2"/>
          </a:solidFill>
        </p:spPr>
        <p:txBody>
          <a:bodyPr lIns="274320" tIns="274320" rIns="274320" bIns="274320" anchor="ctr">
            <a:normAutofit/>
          </a:bodyPr>
          <a:lstStyle>
            <a:lvl1pPr marL="0" indent="0" algn="ctr">
              <a:buNone/>
              <a:defRPr sz="1800" b="0" i="0">
                <a:latin typeface="+mn-lt"/>
                <a:ea typeface="Gotham Book" panose="02000604040000020004" pitchFamily="50" charset="0"/>
                <a:cs typeface="Gotham Book" panose="02000604040000020004" pitchFamily="50" charset="0"/>
              </a:defRPr>
            </a:lvl1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0" name="Content Placeholder 10"/>
          <p:cNvSpPr>
            <a:spLocks noGrp="1"/>
          </p:cNvSpPr>
          <p:nvPr>
            <p:ph sz="quarter" idx="12" hasCustomPrompt="1"/>
          </p:nvPr>
        </p:nvSpPr>
        <p:spPr>
          <a:xfrm>
            <a:off x="6038480" y="1630680"/>
            <a:ext cx="2571750" cy="1232771"/>
          </a:xfrm>
          <a:solidFill>
            <a:schemeClr val="bg2"/>
          </a:solidFill>
        </p:spPr>
        <p:txBody>
          <a:bodyPr lIns="274320" tIns="274320" rIns="274320" bIns="274320" anchor="ctr">
            <a:normAutofit/>
          </a:bodyPr>
          <a:lstStyle>
            <a:lvl1pPr marL="0" indent="0" algn="ctr">
              <a:buNone/>
              <a:defRPr sz="1800" b="0" i="0">
                <a:latin typeface="+mn-lt"/>
                <a:ea typeface="Gotham Book" panose="02000604040000020004" pitchFamily="50" charset="0"/>
                <a:cs typeface="Gotham Book" panose="02000604040000020004" pitchFamily="50" charset="0"/>
              </a:defRPr>
            </a:lvl1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17" name="Content Placeholder 10"/>
          <p:cNvSpPr>
            <a:spLocks noGrp="1"/>
          </p:cNvSpPr>
          <p:nvPr>
            <p:ph sz="quarter" idx="11" hasCustomPrompt="1"/>
          </p:nvPr>
        </p:nvSpPr>
        <p:spPr>
          <a:xfrm>
            <a:off x="3282240" y="1630680"/>
            <a:ext cx="2571750" cy="1232771"/>
          </a:xfrm>
          <a:solidFill>
            <a:schemeClr val="bg2"/>
          </a:solidFill>
        </p:spPr>
        <p:txBody>
          <a:bodyPr lIns="274320" tIns="274320" rIns="274320" bIns="274320" anchor="ctr">
            <a:normAutofit/>
          </a:bodyPr>
          <a:lstStyle>
            <a:lvl1pPr marL="0" indent="0" algn="ctr">
              <a:buNone/>
              <a:defRPr sz="1800" b="0" i="0">
                <a:latin typeface="+mn-lt"/>
                <a:ea typeface="Gotham Book" panose="02000604040000020004" pitchFamily="50" charset="0"/>
                <a:cs typeface="Gotham Book" panose="02000604040000020004" pitchFamily="50" charset="0"/>
              </a:defRPr>
            </a:lvl1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19" name="Content Placeholder 10"/>
          <p:cNvSpPr>
            <a:spLocks noGrp="1"/>
          </p:cNvSpPr>
          <p:nvPr>
            <p:ph sz="quarter" idx="10" hasCustomPrompt="1"/>
          </p:nvPr>
        </p:nvSpPr>
        <p:spPr>
          <a:xfrm>
            <a:off x="529889" y="1630680"/>
            <a:ext cx="2571750" cy="1232771"/>
          </a:xfrm>
          <a:solidFill>
            <a:schemeClr val="bg2"/>
          </a:solidFill>
        </p:spPr>
        <p:txBody>
          <a:bodyPr lIns="274320" tIns="274320" rIns="274320" bIns="274320" anchor="ctr">
            <a:normAutofit/>
          </a:bodyPr>
          <a:lstStyle>
            <a:lvl1pPr marL="0" indent="0" algn="ctr">
              <a:buNone/>
              <a:defRPr sz="1800" b="0" i="0">
                <a:latin typeface="+mn-lt"/>
                <a:ea typeface="Gotham Book" panose="02000604040000020004" pitchFamily="50" charset="0"/>
                <a:cs typeface="Gotham Book" panose="02000604040000020004" pitchFamily="50" charset="0"/>
              </a:defRPr>
            </a:lvl1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11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529889" y="441294"/>
            <a:ext cx="8084228" cy="327848"/>
          </a:xfrm>
          <a:prstGeom prst="rect">
            <a:avLst/>
          </a:prstGeom>
        </p:spPr>
        <p:txBody>
          <a:bodyPr vert="horz" lIns="0" tIns="43960" rIns="87919" bIns="43960" rtlCol="0" anchor="t" anchorCtr="0">
            <a:noAutofit/>
          </a:bodyPr>
          <a:lstStyle>
            <a:lvl1pPr algn="ctr">
              <a:defRPr baseline="0">
                <a:latin typeface="+mj-lt"/>
              </a:defRPr>
            </a:lvl1pPr>
          </a:lstStyle>
          <a:p>
            <a:r>
              <a:rPr lang="en-US" dirty="0"/>
              <a:t>Click to Add Slide Title in </a:t>
            </a:r>
            <a:r>
              <a:rPr lang="en-US" dirty="0" err="1"/>
              <a:t>Titlecase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115352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152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Text Chun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10"/>
          <p:cNvSpPr>
            <a:spLocks noGrp="1"/>
          </p:cNvSpPr>
          <p:nvPr>
            <p:ph sz="quarter" idx="18" hasCustomPrompt="1"/>
          </p:nvPr>
        </p:nvSpPr>
        <p:spPr>
          <a:xfrm>
            <a:off x="6038480" y="3031889"/>
            <a:ext cx="2571750" cy="1232771"/>
          </a:xfrm>
          <a:solidFill>
            <a:schemeClr val="bg2"/>
          </a:solidFill>
        </p:spPr>
        <p:txBody>
          <a:bodyPr lIns="274320" tIns="274320" rIns="274320" bIns="274320" anchor="ctr">
            <a:normAutofit/>
          </a:bodyPr>
          <a:lstStyle>
            <a:lvl1pPr marL="0" indent="0" algn="ctr">
              <a:buNone/>
              <a:defRPr sz="1800" b="0" i="0">
                <a:latin typeface="+mn-lt"/>
                <a:ea typeface="Gotham Book" panose="02000604040000020004" pitchFamily="50" charset="0"/>
                <a:cs typeface="Gotham Book" panose="02000604040000020004" pitchFamily="50" charset="0"/>
              </a:defRPr>
            </a:lvl1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9" name="Content Placeholder 10"/>
          <p:cNvSpPr>
            <a:spLocks noGrp="1"/>
          </p:cNvSpPr>
          <p:nvPr>
            <p:ph sz="quarter" idx="17" hasCustomPrompt="1"/>
          </p:nvPr>
        </p:nvSpPr>
        <p:spPr>
          <a:xfrm>
            <a:off x="3282240" y="3031889"/>
            <a:ext cx="2571750" cy="1232771"/>
          </a:xfrm>
          <a:solidFill>
            <a:schemeClr val="bg2"/>
          </a:solidFill>
        </p:spPr>
        <p:txBody>
          <a:bodyPr lIns="274320" tIns="274320" rIns="274320" bIns="274320" anchor="ctr">
            <a:normAutofit/>
          </a:bodyPr>
          <a:lstStyle>
            <a:lvl1pPr marL="0" indent="0" algn="ctr">
              <a:buNone/>
              <a:defRPr sz="1800" b="0" i="0">
                <a:latin typeface="+mn-lt"/>
                <a:ea typeface="Gotham Book" panose="02000604040000020004" pitchFamily="50" charset="0"/>
                <a:cs typeface="Gotham Book" panose="02000604040000020004" pitchFamily="50" charset="0"/>
              </a:defRPr>
            </a:lvl1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8" name="Content Placeholder 10"/>
          <p:cNvSpPr>
            <a:spLocks noGrp="1"/>
          </p:cNvSpPr>
          <p:nvPr>
            <p:ph sz="quarter" idx="16" hasCustomPrompt="1"/>
          </p:nvPr>
        </p:nvSpPr>
        <p:spPr>
          <a:xfrm>
            <a:off x="526001" y="3031889"/>
            <a:ext cx="2571750" cy="1232771"/>
          </a:xfrm>
          <a:solidFill>
            <a:schemeClr val="bg2"/>
          </a:solidFill>
        </p:spPr>
        <p:txBody>
          <a:bodyPr lIns="274320" tIns="274320" rIns="274320" bIns="274320" anchor="ctr">
            <a:normAutofit/>
          </a:bodyPr>
          <a:lstStyle>
            <a:lvl1pPr marL="0" indent="0" algn="ctr">
              <a:buNone/>
              <a:defRPr sz="1800" b="0" i="0">
                <a:latin typeface="+mn-lt"/>
                <a:ea typeface="Gotham Book" panose="02000604040000020004" pitchFamily="50" charset="0"/>
                <a:cs typeface="Gotham Book" panose="02000604040000020004" pitchFamily="50" charset="0"/>
              </a:defRPr>
            </a:lvl1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0" name="Content Placeholder 10"/>
          <p:cNvSpPr>
            <a:spLocks noGrp="1"/>
          </p:cNvSpPr>
          <p:nvPr>
            <p:ph sz="quarter" idx="12" hasCustomPrompt="1"/>
          </p:nvPr>
        </p:nvSpPr>
        <p:spPr>
          <a:xfrm>
            <a:off x="6038480" y="1623060"/>
            <a:ext cx="2571750" cy="1232771"/>
          </a:xfrm>
          <a:solidFill>
            <a:schemeClr val="bg2"/>
          </a:solidFill>
        </p:spPr>
        <p:txBody>
          <a:bodyPr lIns="274320" tIns="274320" rIns="274320" bIns="274320" anchor="ctr">
            <a:normAutofit/>
          </a:bodyPr>
          <a:lstStyle>
            <a:lvl1pPr marL="0" indent="0" algn="ctr">
              <a:buNone/>
              <a:defRPr sz="1800" b="0" i="0">
                <a:latin typeface="+mn-lt"/>
                <a:ea typeface="Gotham Book" panose="02000604040000020004" pitchFamily="50" charset="0"/>
                <a:cs typeface="Gotham Book" panose="02000604040000020004" pitchFamily="50" charset="0"/>
              </a:defRPr>
            </a:lvl1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17" name="Content Placeholder 10"/>
          <p:cNvSpPr>
            <a:spLocks noGrp="1"/>
          </p:cNvSpPr>
          <p:nvPr>
            <p:ph sz="quarter" idx="11" hasCustomPrompt="1"/>
          </p:nvPr>
        </p:nvSpPr>
        <p:spPr>
          <a:xfrm>
            <a:off x="3282240" y="1623060"/>
            <a:ext cx="2571750" cy="1232771"/>
          </a:xfrm>
          <a:solidFill>
            <a:schemeClr val="bg2"/>
          </a:solidFill>
        </p:spPr>
        <p:txBody>
          <a:bodyPr lIns="274320" tIns="274320" rIns="274320" bIns="274320" anchor="ctr">
            <a:normAutofit/>
          </a:bodyPr>
          <a:lstStyle>
            <a:lvl1pPr marL="0" indent="0" algn="ctr">
              <a:buNone/>
              <a:defRPr sz="1800" b="0" i="0">
                <a:latin typeface="+mn-lt"/>
                <a:ea typeface="Gotham Book" panose="02000604040000020004" pitchFamily="50" charset="0"/>
                <a:cs typeface="Gotham Book" panose="02000604040000020004" pitchFamily="50" charset="0"/>
              </a:defRPr>
            </a:lvl1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19" name="Content Placeholder 10"/>
          <p:cNvSpPr>
            <a:spLocks noGrp="1"/>
          </p:cNvSpPr>
          <p:nvPr>
            <p:ph sz="quarter" idx="10" hasCustomPrompt="1"/>
          </p:nvPr>
        </p:nvSpPr>
        <p:spPr>
          <a:xfrm>
            <a:off x="526001" y="1623060"/>
            <a:ext cx="2571750" cy="1232771"/>
          </a:xfrm>
          <a:solidFill>
            <a:schemeClr val="bg2"/>
          </a:solidFill>
        </p:spPr>
        <p:txBody>
          <a:bodyPr lIns="274320" tIns="274320" rIns="274320" bIns="274320" anchor="ctr">
            <a:normAutofit/>
          </a:bodyPr>
          <a:lstStyle>
            <a:lvl1pPr marL="0" indent="0" algn="ctr">
              <a:buNone/>
              <a:defRPr sz="1800" b="0" i="0">
                <a:latin typeface="+mn-lt"/>
                <a:ea typeface="Gotham Book" panose="02000604040000020004" pitchFamily="50" charset="0"/>
                <a:cs typeface="Gotham Book" panose="02000604040000020004" pitchFamily="50" charset="0"/>
              </a:defRPr>
            </a:lvl1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11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529889" y="441294"/>
            <a:ext cx="8084228" cy="327848"/>
          </a:xfrm>
          <a:prstGeom prst="rect">
            <a:avLst/>
          </a:prstGeom>
        </p:spPr>
        <p:txBody>
          <a:bodyPr vert="horz" lIns="0" tIns="43960" rIns="87919" bIns="43960" rtlCol="0" anchor="t" anchorCtr="0">
            <a:noAutofit/>
          </a:bodyPr>
          <a:lstStyle>
            <a:lvl1pPr algn="ctr">
              <a:defRPr baseline="0">
                <a:latin typeface="+mj-lt"/>
              </a:defRPr>
            </a:lvl1pPr>
          </a:lstStyle>
          <a:p>
            <a:r>
              <a:rPr lang="en-US" dirty="0"/>
              <a:t>Click to Add Slide Title in </a:t>
            </a:r>
            <a:r>
              <a:rPr lang="en-US" dirty="0" err="1"/>
              <a:t>Titlecase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693815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152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de Top (Dark)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1"/>
            <a:ext cx="9144000" cy="2916193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1350" dirty="0" err="1">
              <a:solidFill>
                <a:schemeClr val="bg1"/>
              </a:solidFill>
              <a:latin typeface="Gotham Medium" panose="02000604030000020004" pitchFamily="50" charset="0"/>
            </a:endParaRP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528859" y="420130"/>
            <a:ext cx="8084229" cy="2279821"/>
          </a:xfrm>
        </p:spPr>
        <p:txBody>
          <a:bodyPr anchor="b"/>
          <a:lstStyle>
            <a:lvl1pPr marL="0" indent="0">
              <a:buNone/>
              <a:defRPr sz="1800" baseline="0">
                <a:solidFill>
                  <a:schemeClr val="bg1"/>
                </a:solidFill>
                <a:latin typeface="Roboto Mono" pitchFamily="2" charset="0"/>
                <a:ea typeface="Roboto Mono" pitchFamily="2" charset="0"/>
                <a:cs typeface="Consolas" panose="020B0609020204030204" pitchFamily="49" charset="0"/>
              </a:defRPr>
            </a:lvl1pPr>
            <a:lvl2pPr marL="222805" indent="0">
              <a:buNone/>
              <a:defRPr>
                <a:solidFill>
                  <a:schemeClr val="bg1"/>
                </a:solidFill>
                <a:latin typeface="Consolas" panose="020B0609020204030204" pitchFamily="49" charset="0"/>
                <a:cs typeface="Consolas" panose="020B0609020204030204" pitchFamily="49" charset="0"/>
              </a:defRPr>
            </a:lvl2pPr>
            <a:lvl3pPr marL="447131" indent="0">
              <a:buNone/>
              <a:defRPr>
                <a:solidFill>
                  <a:schemeClr val="bg1"/>
                </a:solidFill>
                <a:latin typeface="Consolas" panose="020B0609020204030204" pitchFamily="49" charset="0"/>
                <a:cs typeface="Consolas" panose="020B0609020204030204" pitchFamily="49" charset="0"/>
              </a:defRPr>
            </a:lvl3pPr>
            <a:lvl4pPr marL="662306" indent="0">
              <a:buNone/>
              <a:defRPr>
                <a:solidFill>
                  <a:schemeClr val="bg1"/>
                </a:solidFill>
                <a:latin typeface="Consolas" panose="020B0609020204030204" pitchFamily="49" charset="0"/>
                <a:cs typeface="Consolas" panose="020B0609020204030204" pitchFamily="49" charset="0"/>
              </a:defRPr>
            </a:lvl4pPr>
            <a:lvl5pPr marL="822540" indent="0">
              <a:buNone/>
              <a:defRPr>
                <a:solidFill>
                  <a:schemeClr val="bg1"/>
                </a:solidFill>
                <a:latin typeface="Consolas" panose="020B0609020204030204" pitchFamily="49" charset="0"/>
                <a:cs typeface="Consolas" panose="020B0609020204030204" pitchFamily="49" charset="0"/>
              </a:defRPr>
            </a:lvl5pPr>
          </a:lstStyle>
          <a:p>
            <a:pPr lvl="0"/>
            <a:r>
              <a:rPr lang="en-US" dirty="0"/>
              <a:t>Click to add code</a:t>
            </a:r>
          </a:p>
        </p:txBody>
      </p:sp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526003" y="3070656"/>
            <a:ext cx="8084228" cy="327848"/>
          </a:xfrm>
        </p:spPr>
        <p:txBody>
          <a:bodyPr/>
          <a:lstStyle>
            <a:lvl1pPr algn="l">
              <a:defRPr>
                <a:latin typeface="+mj-lt"/>
              </a:defRPr>
            </a:lvl1pPr>
          </a:lstStyle>
          <a:p>
            <a:r>
              <a:rPr lang="en-US" dirty="0"/>
              <a:t>Click to Add Slide Title in </a:t>
            </a:r>
            <a:r>
              <a:rPr lang="en-US" dirty="0" err="1"/>
              <a:t>Titlecase</a:t>
            </a:r>
            <a:endParaRPr lang="en-US" dirty="0"/>
          </a:p>
        </p:txBody>
      </p:sp>
      <p:sp>
        <p:nvSpPr>
          <p:cNvPr id="10" name="Content Placeholder 11"/>
          <p:cNvSpPr>
            <a:spLocks noGrp="1"/>
          </p:cNvSpPr>
          <p:nvPr>
            <p:ph sz="quarter" idx="12" hasCustomPrompt="1"/>
          </p:nvPr>
        </p:nvSpPr>
        <p:spPr>
          <a:xfrm>
            <a:off x="493856" y="3508899"/>
            <a:ext cx="8146855" cy="1421053"/>
          </a:xfrm>
        </p:spPr>
        <p:txBody>
          <a:bodyPr anchor="t"/>
          <a:lstStyle>
            <a:lvl1pPr marL="0" indent="0">
              <a:defRPr sz="1800" baseline="0">
                <a:latin typeface="+mn-lt"/>
              </a:defRPr>
            </a:lvl1pPr>
            <a:lvl2pPr>
              <a:defRPr sz="1800" b="0" i="0">
                <a:latin typeface="Gotham Book" panose="02000604040000020004" pitchFamily="50" charset="0"/>
                <a:ea typeface="Gotham Book" panose="02000604040000020004" pitchFamily="50" charset="0"/>
                <a:cs typeface="Gotham Book" panose="02000604040000020004" pitchFamily="50" charset="0"/>
              </a:defRPr>
            </a:lvl2pPr>
            <a:lvl3pPr>
              <a:defRPr sz="1800" b="0" i="0">
                <a:latin typeface="Gotham Book" panose="02000604040000020004" pitchFamily="50" charset="0"/>
                <a:ea typeface="Gotham Book" panose="02000604040000020004" pitchFamily="50" charset="0"/>
                <a:cs typeface="Gotham Book" panose="02000604040000020004" pitchFamily="50" charset="0"/>
              </a:defRPr>
            </a:lvl3pPr>
            <a:lvl4pPr>
              <a:defRPr sz="1800" b="0" i="0">
                <a:latin typeface="Gotham Book" panose="02000604040000020004" pitchFamily="50" charset="0"/>
                <a:ea typeface="Gotham Book" panose="02000604040000020004" pitchFamily="50" charset="0"/>
                <a:cs typeface="Gotham Book" panose="02000604040000020004" pitchFamily="50" charset="0"/>
              </a:defRPr>
            </a:lvl4pPr>
            <a:lvl5pPr>
              <a:defRPr sz="1800" b="0" i="0">
                <a:latin typeface="+mn-lt"/>
                <a:ea typeface="Gotham Light" pitchFamily="50" charset="0"/>
                <a:cs typeface="Gotham Light" pitchFamily="50" charset="0"/>
              </a:defRPr>
            </a:lvl5pPr>
          </a:lstStyle>
          <a:p>
            <a:pPr lvl="0"/>
            <a:r>
              <a:rPr lang="en-US" dirty="0"/>
              <a:t>Click to edit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3631152853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de Top (Light)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526001" y="420130"/>
            <a:ext cx="8084229" cy="2273842"/>
          </a:xfrm>
        </p:spPr>
        <p:txBody>
          <a:bodyPr anchor="b"/>
          <a:lstStyle>
            <a:lvl1pPr marL="0" indent="0">
              <a:buNone/>
              <a:defRPr sz="1800" baseline="0">
                <a:solidFill>
                  <a:schemeClr val="tx1"/>
                </a:solidFill>
                <a:latin typeface="Roboto Mono" pitchFamily="2" charset="0"/>
                <a:ea typeface="Roboto Mono" pitchFamily="2" charset="0"/>
                <a:cs typeface="Consolas" panose="020B0609020204030204" pitchFamily="49" charset="0"/>
              </a:defRPr>
            </a:lvl1pPr>
            <a:lvl2pPr marL="222805" indent="0">
              <a:buNone/>
              <a:defRPr>
                <a:solidFill>
                  <a:schemeClr val="bg1"/>
                </a:solidFill>
                <a:latin typeface="Consolas" panose="020B0609020204030204" pitchFamily="49" charset="0"/>
                <a:cs typeface="Consolas" panose="020B0609020204030204" pitchFamily="49" charset="0"/>
              </a:defRPr>
            </a:lvl2pPr>
            <a:lvl3pPr marL="447131" indent="0">
              <a:buNone/>
              <a:defRPr>
                <a:solidFill>
                  <a:schemeClr val="bg1"/>
                </a:solidFill>
                <a:latin typeface="Consolas" panose="020B0609020204030204" pitchFamily="49" charset="0"/>
                <a:cs typeface="Consolas" panose="020B0609020204030204" pitchFamily="49" charset="0"/>
              </a:defRPr>
            </a:lvl3pPr>
            <a:lvl4pPr marL="662306" indent="0">
              <a:buNone/>
              <a:defRPr>
                <a:solidFill>
                  <a:schemeClr val="bg1"/>
                </a:solidFill>
                <a:latin typeface="Consolas" panose="020B0609020204030204" pitchFamily="49" charset="0"/>
                <a:cs typeface="Consolas" panose="020B0609020204030204" pitchFamily="49" charset="0"/>
              </a:defRPr>
            </a:lvl4pPr>
            <a:lvl5pPr marL="822540" indent="0">
              <a:buNone/>
              <a:defRPr>
                <a:solidFill>
                  <a:schemeClr val="bg1"/>
                </a:solidFill>
                <a:latin typeface="Consolas" panose="020B0609020204030204" pitchFamily="49" charset="0"/>
                <a:cs typeface="Consolas" panose="020B0609020204030204" pitchFamily="49" charset="0"/>
              </a:defRPr>
            </a:lvl5pPr>
          </a:lstStyle>
          <a:p>
            <a:pPr lvl="0"/>
            <a:r>
              <a:rPr lang="en-US" dirty="0"/>
              <a:t>Click to add code</a:t>
            </a:r>
          </a:p>
        </p:txBody>
      </p:sp>
      <p:cxnSp>
        <p:nvCxnSpPr>
          <p:cNvPr id="9" name="Straight Connector 8"/>
          <p:cNvCxnSpPr/>
          <p:nvPr userDrawn="1"/>
        </p:nvCxnSpPr>
        <p:spPr>
          <a:xfrm flipH="1">
            <a:off x="271849" y="2883859"/>
            <a:ext cx="8489092" cy="3089"/>
          </a:xfrm>
          <a:prstGeom prst="line">
            <a:avLst/>
          </a:prstGeom>
          <a:ln>
            <a:solidFill>
              <a:schemeClr val="bg2"/>
            </a:solidFill>
            <a:headEnd type="none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Title 1"/>
          <p:cNvSpPr>
            <a:spLocks noGrp="1"/>
          </p:cNvSpPr>
          <p:nvPr>
            <p:ph type="title" hasCustomPrompt="1"/>
          </p:nvPr>
        </p:nvSpPr>
        <p:spPr>
          <a:xfrm>
            <a:off x="526003" y="3070656"/>
            <a:ext cx="8084228" cy="327848"/>
          </a:xfrm>
        </p:spPr>
        <p:txBody>
          <a:bodyPr/>
          <a:lstStyle>
            <a:lvl1pPr algn="l">
              <a:defRPr>
                <a:latin typeface="+mj-lt"/>
              </a:defRPr>
            </a:lvl1pPr>
          </a:lstStyle>
          <a:p>
            <a:r>
              <a:rPr lang="en-US" dirty="0"/>
              <a:t>Click to Add Slide Title in </a:t>
            </a:r>
            <a:r>
              <a:rPr lang="en-US" dirty="0" err="1"/>
              <a:t>Titlecase</a:t>
            </a:r>
            <a:endParaRPr lang="en-US" dirty="0"/>
          </a:p>
        </p:txBody>
      </p:sp>
      <p:sp>
        <p:nvSpPr>
          <p:cNvPr id="15" name="Content Placeholder 11"/>
          <p:cNvSpPr>
            <a:spLocks noGrp="1"/>
          </p:cNvSpPr>
          <p:nvPr>
            <p:ph sz="quarter" idx="12" hasCustomPrompt="1"/>
          </p:nvPr>
        </p:nvSpPr>
        <p:spPr>
          <a:xfrm>
            <a:off x="493856" y="3508899"/>
            <a:ext cx="8146855" cy="1421053"/>
          </a:xfrm>
        </p:spPr>
        <p:txBody>
          <a:bodyPr anchor="t"/>
          <a:lstStyle>
            <a:lvl1pPr marL="0" indent="0">
              <a:defRPr sz="1800" baseline="0">
                <a:latin typeface="+mn-lt"/>
              </a:defRPr>
            </a:lvl1pPr>
            <a:lvl2pPr>
              <a:defRPr sz="1800" b="0" i="0">
                <a:latin typeface="Gotham Book" panose="02000604040000020004" pitchFamily="50" charset="0"/>
                <a:ea typeface="Gotham Book" panose="02000604040000020004" pitchFamily="50" charset="0"/>
                <a:cs typeface="Gotham Book" panose="02000604040000020004" pitchFamily="50" charset="0"/>
              </a:defRPr>
            </a:lvl2pPr>
            <a:lvl3pPr>
              <a:defRPr sz="1800" b="0" i="0">
                <a:latin typeface="Gotham Book" panose="02000604040000020004" pitchFamily="50" charset="0"/>
                <a:ea typeface="Gotham Book" panose="02000604040000020004" pitchFamily="50" charset="0"/>
                <a:cs typeface="Gotham Book" panose="02000604040000020004" pitchFamily="50" charset="0"/>
              </a:defRPr>
            </a:lvl3pPr>
            <a:lvl4pPr>
              <a:defRPr sz="1800" b="0" i="0">
                <a:latin typeface="Gotham Book" panose="02000604040000020004" pitchFamily="50" charset="0"/>
                <a:ea typeface="Gotham Book" panose="02000604040000020004" pitchFamily="50" charset="0"/>
                <a:cs typeface="Gotham Book" panose="02000604040000020004" pitchFamily="50" charset="0"/>
              </a:defRPr>
            </a:lvl4pPr>
            <a:lvl5pPr>
              <a:defRPr sz="1800" b="0" i="0">
                <a:latin typeface="+mn-lt"/>
                <a:ea typeface="Gotham Light" pitchFamily="50" charset="0"/>
                <a:cs typeface="Gotham Light" pitchFamily="50" charset="0"/>
              </a:defRPr>
            </a:lvl5pPr>
          </a:lstStyle>
          <a:p>
            <a:pPr lvl="0"/>
            <a:r>
              <a:rPr lang="en-US" dirty="0"/>
              <a:t>Click to edit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2801209396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de Dark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526001" y="1052380"/>
            <a:ext cx="8084229" cy="3728402"/>
          </a:xfrm>
        </p:spPr>
        <p:txBody>
          <a:bodyPr anchor="ctr"/>
          <a:lstStyle>
            <a:lvl1pPr marL="0" indent="0">
              <a:buNone/>
              <a:defRPr sz="1800" baseline="0">
                <a:solidFill>
                  <a:schemeClr val="bg1"/>
                </a:solidFill>
                <a:latin typeface="Roboto Mono" pitchFamily="2" charset="0"/>
                <a:ea typeface="Roboto Mono" pitchFamily="2" charset="0"/>
                <a:cs typeface="Consolas" panose="020B0609020204030204" pitchFamily="49" charset="0"/>
              </a:defRPr>
            </a:lvl1pPr>
            <a:lvl2pPr marL="222805" indent="0">
              <a:buNone/>
              <a:defRPr>
                <a:solidFill>
                  <a:schemeClr val="bg1"/>
                </a:solidFill>
                <a:latin typeface="Consolas" panose="020B0609020204030204" pitchFamily="49" charset="0"/>
                <a:cs typeface="Consolas" panose="020B0609020204030204" pitchFamily="49" charset="0"/>
              </a:defRPr>
            </a:lvl2pPr>
            <a:lvl3pPr marL="447131" indent="0">
              <a:buNone/>
              <a:defRPr>
                <a:solidFill>
                  <a:schemeClr val="bg1"/>
                </a:solidFill>
                <a:latin typeface="Consolas" panose="020B0609020204030204" pitchFamily="49" charset="0"/>
                <a:cs typeface="Consolas" panose="020B0609020204030204" pitchFamily="49" charset="0"/>
              </a:defRPr>
            </a:lvl3pPr>
            <a:lvl4pPr marL="662306" indent="0">
              <a:buNone/>
              <a:defRPr>
                <a:solidFill>
                  <a:schemeClr val="bg1"/>
                </a:solidFill>
                <a:latin typeface="Consolas" panose="020B0609020204030204" pitchFamily="49" charset="0"/>
                <a:cs typeface="Consolas" panose="020B0609020204030204" pitchFamily="49" charset="0"/>
              </a:defRPr>
            </a:lvl4pPr>
            <a:lvl5pPr marL="822540" indent="0">
              <a:buNone/>
              <a:defRPr>
                <a:solidFill>
                  <a:schemeClr val="bg1"/>
                </a:solidFill>
                <a:latin typeface="Consolas" panose="020B0609020204030204" pitchFamily="49" charset="0"/>
                <a:cs typeface="Consolas" panose="020B0609020204030204" pitchFamily="49" charset="0"/>
              </a:defRPr>
            </a:lvl5pPr>
          </a:lstStyle>
          <a:p>
            <a:pPr lvl="0"/>
            <a:r>
              <a:rPr lang="en-US" dirty="0"/>
              <a:t>Click to add code</a:t>
            </a:r>
          </a:p>
        </p:txBody>
      </p:sp>
      <p:sp>
        <p:nvSpPr>
          <p:cNvPr id="6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529889" y="441294"/>
            <a:ext cx="8084228" cy="327848"/>
          </a:xfrm>
          <a:prstGeom prst="rect">
            <a:avLst/>
          </a:prstGeom>
        </p:spPr>
        <p:txBody>
          <a:bodyPr vert="horz" lIns="0" tIns="43960" rIns="87919" bIns="43960" rtlCol="0" anchor="t" anchorCtr="0">
            <a:noAutofit/>
          </a:bodyPr>
          <a:lstStyle>
            <a:lvl1pPr algn="ctr">
              <a:defRPr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Add Slide Title in </a:t>
            </a:r>
            <a:r>
              <a:rPr lang="en-US" dirty="0" err="1"/>
              <a:t>Titlecase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26964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159450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80808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80808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80808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80808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80808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80808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80808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80808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80808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80808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>
        <p:tmplLst>
          <p:tmpl lvl="1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  <p:subTnLst>
                    <p:animClr clrSpc="rgb" dir="cw">
                      <p:cBhvr override="childStyle">
                        <p:cTn dur="1" fill="hold" display="0" masterRel="nextClick" afterEffect="1"/>
                        <p:tgtEl>
                          <p:spTgt spid="3"/>
                        </p:tgtEl>
                        <p:attrNameLst>
                          <p:attrName>ppt_c</p:attrName>
                        </p:attrNameLst>
                      </p:cBhvr>
                      <p:to>
                        <a:srgbClr val="808080"/>
                      </p:to>
                    </p:animClr>
                  </p:subTnLst>
                </p:cTn>
              </p:par>
            </p:tnLst>
          </p:tmpl>
          <p:tmpl lvl="2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  <p:subTnLst>
                    <p:animClr clrSpc="rgb" dir="cw">
                      <p:cBhvr override="childStyle">
                        <p:cTn dur="1" fill="hold" display="0" masterRel="nextClick" afterEffect="1"/>
                        <p:tgtEl>
                          <p:spTgt spid="3"/>
                        </p:tgtEl>
                        <p:attrNameLst>
                          <p:attrName>ppt_c</p:attrName>
                        </p:attrNameLst>
                      </p:cBhvr>
                      <p:to>
                        <a:srgbClr val="808080"/>
                      </p:to>
                    </p:animClr>
                  </p:subTnLst>
                </p:cTn>
              </p:par>
            </p:tnLst>
          </p:tmpl>
          <p:tmpl lvl="3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  <p:subTnLst>
                    <p:animClr clrSpc="rgb" dir="cw">
                      <p:cBhvr override="childStyle">
                        <p:cTn dur="1" fill="hold" display="0" masterRel="nextClick" afterEffect="1"/>
                        <p:tgtEl>
                          <p:spTgt spid="3"/>
                        </p:tgtEl>
                        <p:attrNameLst>
                          <p:attrName>ppt_c</p:attrName>
                        </p:attrNameLst>
                      </p:cBhvr>
                      <p:to>
                        <a:srgbClr val="808080"/>
                      </p:to>
                    </p:animClr>
                  </p:subTnLst>
                </p:cTn>
              </p:par>
            </p:tnLst>
          </p:tmpl>
          <p:tmpl lvl="4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  <p:subTnLst>
                    <p:animClr clrSpc="rgb" dir="cw">
                      <p:cBhvr override="childStyle">
                        <p:cTn dur="1" fill="hold" display="0" masterRel="nextClick" afterEffect="1"/>
                        <p:tgtEl>
                          <p:spTgt spid="3"/>
                        </p:tgtEl>
                        <p:attrNameLst>
                          <p:attrName>ppt_c</p:attrName>
                        </p:attrNameLst>
                      </p:cBhvr>
                      <p:to>
                        <a:srgbClr val="808080"/>
                      </p:to>
                    </p:animClr>
                  </p:subTnLst>
                </p:cTn>
              </p:par>
            </p:tnLst>
          </p:tmpl>
          <p:tmpl lvl="5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  <p:subTnLst>
                    <p:animClr clrSpc="rgb" dir="cw">
                      <p:cBhvr override="childStyle">
                        <p:cTn dur="1" fill="hold" display="0" masterRel="nextClick" afterEffect="1"/>
                        <p:tgtEl>
                          <p:spTgt spid="3"/>
                        </p:tgtEl>
                        <p:attrNameLst>
                          <p:attrName>ppt_c</p:attrName>
                        </p:attrNameLst>
                      </p:cBhvr>
                      <p:to>
                        <a:srgbClr val="808080"/>
                      </p:to>
                    </p:animClr>
                  </p:subTnLst>
                </p:cTn>
              </p:par>
            </p:tnLst>
          </p:tmpl>
        </p:tmplLst>
      </p:bldP>
      <p:bldP spid="4" grpId="0" uiExpand="1" build="p">
        <p:tmplLst>
          <p:tmpl lvl="1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  <p:subTnLst>
                    <p:animClr clrSpc="rgb" dir="cw">
                      <p:cBhvr override="childStyle">
                        <p:cTn dur="1" fill="hold" display="0" masterRel="nextClick" afterEffect="1"/>
                        <p:tgtEl>
                          <p:spTgt spid="4"/>
                        </p:tgtEl>
                        <p:attrNameLst>
                          <p:attrName>ppt_c</p:attrName>
                        </p:attrNameLst>
                      </p:cBhvr>
                      <p:to>
                        <a:srgbClr val="808080"/>
                      </p:to>
                    </p:animClr>
                  </p:subTnLst>
                </p:cTn>
              </p:par>
            </p:tnLst>
          </p:tmpl>
          <p:tmpl lvl="2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  <p:subTnLst>
                    <p:animClr clrSpc="rgb" dir="cw">
                      <p:cBhvr override="childStyle">
                        <p:cTn dur="1" fill="hold" display="0" masterRel="nextClick" afterEffect="1"/>
                        <p:tgtEl>
                          <p:spTgt spid="4"/>
                        </p:tgtEl>
                        <p:attrNameLst>
                          <p:attrName>ppt_c</p:attrName>
                        </p:attrNameLst>
                      </p:cBhvr>
                      <p:to>
                        <a:srgbClr val="808080"/>
                      </p:to>
                    </p:animClr>
                  </p:subTnLst>
                </p:cTn>
              </p:par>
            </p:tnLst>
          </p:tmpl>
          <p:tmpl lvl="3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  <p:subTnLst>
                    <p:animClr clrSpc="rgb" dir="cw">
                      <p:cBhvr override="childStyle">
                        <p:cTn dur="1" fill="hold" display="0" masterRel="nextClick" afterEffect="1"/>
                        <p:tgtEl>
                          <p:spTgt spid="4"/>
                        </p:tgtEl>
                        <p:attrNameLst>
                          <p:attrName>ppt_c</p:attrName>
                        </p:attrNameLst>
                      </p:cBhvr>
                      <p:to>
                        <a:srgbClr val="808080"/>
                      </p:to>
                    </p:animClr>
                  </p:subTnLst>
                </p:cTn>
              </p:par>
            </p:tnLst>
          </p:tmpl>
          <p:tmpl lvl="4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  <p:subTnLst>
                    <p:animClr clrSpc="rgb" dir="cw">
                      <p:cBhvr override="childStyle">
                        <p:cTn dur="1" fill="hold" display="0" masterRel="nextClick" afterEffect="1"/>
                        <p:tgtEl>
                          <p:spTgt spid="4"/>
                        </p:tgtEl>
                        <p:attrNameLst>
                          <p:attrName>ppt_c</p:attrName>
                        </p:attrNameLst>
                      </p:cBhvr>
                      <p:to>
                        <a:srgbClr val="808080"/>
                      </p:to>
                    </p:animClr>
                  </p:subTnLst>
                </p:cTn>
              </p:par>
            </p:tnLst>
          </p:tmpl>
          <p:tmpl lvl="5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  <p:subTnLst>
                    <p:animClr clrSpc="rgb" dir="cw">
                      <p:cBhvr override="childStyle">
                        <p:cTn dur="1" fill="hold" display="0" masterRel="nextClick" afterEffect="1"/>
                        <p:tgtEl>
                          <p:spTgt spid="4"/>
                        </p:tgtEl>
                        <p:attrNameLst>
                          <p:attrName>ppt_c</p:attrName>
                        </p:attrNameLst>
                      </p:cBhvr>
                      <p:to>
                        <a:srgbClr val="808080"/>
                      </p:to>
                    </p:animClr>
                  </p:subTnLst>
                </p:cTn>
              </p:par>
            </p:tnLst>
          </p:tmpl>
        </p:tmplLst>
      </p:bldP>
    </p:bldLst>
  </p:timing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de Light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526001" y="1052380"/>
            <a:ext cx="8084229" cy="3728402"/>
          </a:xfrm>
        </p:spPr>
        <p:txBody>
          <a:bodyPr anchor="ctr"/>
          <a:lstStyle>
            <a:lvl1pPr marL="0" indent="0">
              <a:buNone/>
              <a:defRPr sz="1800" baseline="0">
                <a:solidFill>
                  <a:schemeClr val="tx1"/>
                </a:solidFill>
                <a:latin typeface="Roboto Mono" pitchFamily="2" charset="0"/>
                <a:ea typeface="Roboto Mono" pitchFamily="2" charset="0"/>
                <a:cs typeface="Consolas" panose="020B0609020204030204" pitchFamily="49" charset="0"/>
              </a:defRPr>
            </a:lvl1pPr>
            <a:lvl2pPr marL="222805" indent="0">
              <a:buNone/>
              <a:defRPr>
                <a:solidFill>
                  <a:schemeClr val="bg1"/>
                </a:solidFill>
                <a:latin typeface="Consolas" panose="020B0609020204030204" pitchFamily="49" charset="0"/>
                <a:cs typeface="Consolas" panose="020B0609020204030204" pitchFamily="49" charset="0"/>
              </a:defRPr>
            </a:lvl2pPr>
            <a:lvl3pPr marL="447131" indent="0">
              <a:buNone/>
              <a:defRPr>
                <a:solidFill>
                  <a:schemeClr val="bg1"/>
                </a:solidFill>
                <a:latin typeface="Consolas" panose="020B0609020204030204" pitchFamily="49" charset="0"/>
                <a:cs typeface="Consolas" panose="020B0609020204030204" pitchFamily="49" charset="0"/>
              </a:defRPr>
            </a:lvl3pPr>
            <a:lvl4pPr marL="662306" indent="0">
              <a:buNone/>
              <a:defRPr>
                <a:solidFill>
                  <a:schemeClr val="bg1"/>
                </a:solidFill>
                <a:latin typeface="Consolas" panose="020B0609020204030204" pitchFamily="49" charset="0"/>
                <a:cs typeface="Consolas" panose="020B0609020204030204" pitchFamily="49" charset="0"/>
              </a:defRPr>
            </a:lvl4pPr>
            <a:lvl5pPr marL="822540" indent="0">
              <a:buNone/>
              <a:defRPr>
                <a:solidFill>
                  <a:schemeClr val="bg1"/>
                </a:solidFill>
                <a:latin typeface="Consolas" panose="020B0609020204030204" pitchFamily="49" charset="0"/>
                <a:cs typeface="Consolas" panose="020B0609020204030204" pitchFamily="49" charset="0"/>
              </a:defRPr>
            </a:lvl5pPr>
          </a:lstStyle>
          <a:p>
            <a:pPr lvl="0"/>
            <a:r>
              <a:rPr lang="en-US" dirty="0"/>
              <a:t>Click to add code</a:t>
            </a:r>
          </a:p>
        </p:txBody>
      </p:sp>
      <p:sp>
        <p:nvSpPr>
          <p:cNvPr id="8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529889" y="441294"/>
            <a:ext cx="8084228" cy="327848"/>
          </a:xfrm>
          <a:prstGeom prst="rect">
            <a:avLst/>
          </a:prstGeom>
        </p:spPr>
        <p:txBody>
          <a:bodyPr vert="horz" lIns="0" tIns="43960" rIns="87919" bIns="43960" rtlCol="0" anchor="t" anchorCtr="0">
            <a:noAutofit/>
          </a:bodyPr>
          <a:lstStyle>
            <a:lvl1pPr algn="ctr">
              <a:defRPr baseline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 dirty="0"/>
              <a:t>Click to Add Slide Title in </a:t>
            </a:r>
            <a:r>
              <a:rPr lang="en-US" dirty="0" err="1"/>
              <a:t>Titlecase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0997526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de Notes Dar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1"/>
            <a:ext cx="4572000" cy="5143500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ot="0" spcFirstLastPara="0" vertOverflow="overflow" horzOverflow="overflow" vert="horz" wrap="square" lIns="68573" tIns="34287" rIns="68573" bIns="34287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800" dirty="0" err="1">
              <a:solidFill>
                <a:schemeClr val="bg1"/>
              </a:solidFill>
              <a:latin typeface="+mn-lt"/>
            </a:endParaRP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7" hasCustomPrompt="1"/>
          </p:nvPr>
        </p:nvSpPr>
        <p:spPr>
          <a:xfrm>
            <a:off x="533772" y="581026"/>
            <a:ext cx="3674381" cy="4198334"/>
          </a:xfrm>
        </p:spPr>
        <p:txBody>
          <a:bodyPr anchor="t"/>
          <a:lstStyle>
            <a:lvl1pPr marL="0" indent="0">
              <a:spcBef>
                <a:spcPts val="1350"/>
              </a:spcBef>
              <a:buNone/>
              <a:defRPr sz="1650">
                <a:solidFill>
                  <a:schemeClr val="bg1"/>
                </a:solidFill>
                <a:latin typeface="Roboto Mono" pitchFamily="2" charset="0"/>
                <a:ea typeface="Roboto Mono" pitchFamily="2" charset="0"/>
              </a:defRPr>
            </a:lvl1pPr>
            <a:lvl2pPr marL="222805" indent="0">
              <a:buNone/>
              <a:defRPr>
                <a:solidFill>
                  <a:schemeClr val="bg1"/>
                </a:solidFill>
                <a:latin typeface="Roboto Mono" pitchFamily="2" charset="0"/>
                <a:ea typeface="Roboto Mono" pitchFamily="2" charset="0"/>
              </a:defRPr>
            </a:lvl2pPr>
            <a:lvl3pPr marL="447131" indent="0">
              <a:buNone/>
              <a:defRPr>
                <a:solidFill>
                  <a:schemeClr val="bg1"/>
                </a:solidFill>
                <a:latin typeface="Roboto Mono" pitchFamily="2" charset="0"/>
                <a:ea typeface="Roboto Mono" pitchFamily="2" charset="0"/>
              </a:defRPr>
            </a:lvl3pPr>
            <a:lvl4pPr marL="662306" indent="0">
              <a:buNone/>
              <a:defRPr>
                <a:solidFill>
                  <a:schemeClr val="bg1"/>
                </a:solidFill>
                <a:latin typeface="Roboto Mono" pitchFamily="2" charset="0"/>
                <a:ea typeface="Roboto Mono" pitchFamily="2" charset="0"/>
              </a:defRPr>
            </a:lvl4pPr>
            <a:lvl5pPr marL="822540" indent="0">
              <a:buNone/>
              <a:defRPr>
                <a:solidFill>
                  <a:schemeClr val="bg1"/>
                </a:solidFill>
                <a:latin typeface="Roboto Mono" pitchFamily="2" charset="0"/>
                <a:ea typeface="Roboto Mono" pitchFamily="2" charset="0"/>
              </a:defRPr>
            </a:lvl5pPr>
          </a:lstStyle>
          <a:p>
            <a:pPr lvl="0"/>
            <a:r>
              <a:rPr lang="en-US" dirty="0"/>
              <a:t>Click to add code</a:t>
            </a:r>
          </a:p>
        </p:txBody>
      </p:sp>
      <p:sp>
        <p:nvSpPr>
          <p:cNvPr id="11" name="Text Placeholder 5"/>
          <p:cNvSpPr>
            <a:spLocks noGrp="1"/>
          </p:cNvSpPr>
          <p:nvPr>
            <p:ph type="body" sz="quarter" idx="18" hasCustomPrompt="1"/>
          </p:nvPr>
        </p:nvSpPr>
        <p:spPr>
          <a:xfrm>
            <a:off x="4934345" y="581026"/>
            <a:ext cx="3675888" cy="4198334"/>
          </a:xfrm>
        </p:spPr>
        <p:txBody>
          <a:bodyPr/>
          <a:lstStyle>
            <a:lvl1pPr marL="213122" indent="-213122">
              <a:lnSpc>
                <a:spcPts val="1500"/>
              </a:lnSpc>
              <a:spcBef>
                <a:spcPts val="0"/>
              </a:spcBef>
              <a:buSzPct val="70000"/>
              <a:buFont typeface="Wingdings 3" panose="05040102010807070707" pitchFamily="18" charset="2"/>
              <a:buChar char="t"/>
              <a:defRPr sz="1650" baseline="0">
                <a:solidFill>
                  <a:schemeClr val="tx1"/>
                </a:solidFill>
              </a:defRPr>
            </a:lvl1pPr>
            <a:lvl2pPr marL="213122" indent="0">
              <a:lnSpc>
                <a:spcPts val="1500"/>
              </a:lnSpc>
              <a:buFontTx/>
              <a:buNone/>
              <a:defRPr/>
            </a:lvl2pPr>
            <a:lvl3pPr marL="213122" indent="0">
              <a:buFontTx/>
              <a:buNone/>
              <a:defRPr/>
            </a:lvl3pPr>
            <a:lvl4pPr marL="213122" indent="0">
              <a:buFontTx/>
              <a:buNone/>
              <a:defRPr/>
            </a:lvl4pPr>
            <a:lvl5pPr marL="213122" indent="0">
              <a:buFontTx/>
              <a:buNone/>
              <a:defRPr/>
            </a:lvl5pPr>
          </a:lstStyle>
          <a:p>
            <a:pPr lvl="0"/>
            <a:r>
              <a:rPr lang="en-US" dirty="0"/>
              <a:t>Click to add a note</a:t>
            </a:r>
          </a:p>
          <a:p>
            <a:pPr lvl="0"/>
            <a:endParaRPr lang="en-US" dirty="0"/>
          </a:p>
          <a:p>
            <a:pPr lvl="0"/>
            <a:r>
              <a:rPr lang="en-US" dirty="0"/>
              <a:t>Line your note up with the corresponding code</a:t>
            </a:r>
          </a:p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6482399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de Notes L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1"/>
            <a:ext cx="4572000" cy="5143500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ot="0" spcFirstLastPara="0" vertOverflow="overflow" horzOverflow="overflow" vert="horz" wrap="square" lIns="68573" tIns="34287" rIns="68573" bIns="34287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800" dirty="0" err="1">
              <a:solidFill>
                <a:schemeClr val="bg1"/>
              </a:solidFill>
              <a:latin typeface="Gotham Medium" panose="02000604030000020004" pitchFamily="50" charset="0"/>
            </a:endParaRP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17" hasCustomPrompt="1"/>
          </p:nvPr>
        </p:nvSpPr>
        <p:spPr>
          <a:xfrm>
            <a:off x="529889" y="581026"/>
            <a:ext cx="3674381" cy="4198334"/>
          </a:xfrm>
        </p:spPr>
        <p:txBody>
          <a:bodyPr anchor="t"/>
          <a:lstStyle>
            <a:lvl1pPr marL="0" indent="0">
              <a:spcBef>
                <a:spcPts val="1350"/>
              </a:spcBef>
              <a:buNone/>
              <a:defRPr sz="1650">
                <a:solidFill>
                  <a:schemeClr val="tx1"/>
                </a:solidFill>
                <a:latin typeface="Roboto Mono" pitchFamily="2" charset="0"/>
                <a:ea typeface="Roboto Mono" pitchFamily="2" charset="0"/>
              </a:defRPr>
            </a:lvl1pPr>
            <a:lvl2pPr marL="222805" indent="0">
              <a:buNone/>
              <a:defRPr>
                <a:solidFill>
                  <a:schemeClr val="bg1"/>
                </a:solidFill>
                <a:latin typeface="Roboto Mono" pitchFamily="2" charset="0"/>
                <a:ea typeface="Roboto Mono" pitchFamily="2" charset="0"/>
              </a:defRPr>
            </a:lvl2pPr>
            <a:lvl3pPr marL="447131" indent="0">
              <a:buNone/>
              <a:defRPr>
                <a:solidFill>
                  <a:schemeClr val="bg1"/>
                </a:solidFill>
                <a:latin typeface="Roboto Mono" pitchFamily="2" charset="0"/>
                <a:ea typeface="Roboto Mono" pitchFamily="2" charset="0"/>
              </a:defRPr>
            </a:lvl3pPr>
            <a:lvl4pPr marL="662306" indent="0">
              <a:buNone/>
              <a:defRPr>
                <a:solidFill>
                  <a:schemeClr val="bg1"/>
                </a:solidFill>
                <a:latin typeface="Roboto Mono" pitchFamily="2" charset="0"/>
                <a:ea typeface="Roboto Mono" pitchFamily="2" charset="0"/>
              </a:defRPr>
            </a:lvl4pPr>
            <a:lvl5pPr marL="822540" indent="0">
              <a:buNone/>
              <a:defRPr>
                <a:solidFill>
                  <a:schemeClr val="bg1"/>
                </a:solidFill>
                <a:latin typeface="Roboto Mono" pitchFamily="2" charset="0"/>
                <a:ea typeface="Roboto Mono" pitchFamily="2" charset="0"/>
              </a:defRPr>
            </a:lvl5pPr>
          </a:lstStyle>
          <a:p>
            <a:pPr lvl="0"/>
            <a:r>
              <a:rPr lang="en-US" dirty="0"/>
              <a:t>Click to add code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8" hasCustomPrompt="1"/>
          </p:nvPr>
        </p:nvSpPr>
        <p:spPr>
          <a:xfrm>
            <a:off x="4934345" y="581026"/>
            <a:ext cx="3675888" cy="4198334"/>
          </a:xfrm>
        </p:spPr>
        <p:txBody>
          <a:bodyPr/>
          <a:lstStyle>
            <a:lvl1pPr marL="213122" indent="-213122">
              <a:lnSpc>
                <a:spcPts val="1500"/>
              </a:lnSpc>
              <a:spcBef>
                <a:spcPts val="0"/>
              </a:spcBef>
              <a:buSzPct val="70000"/>
              <a:buFont typeface="Wingdings 3" panose="05040102010807070707" pitchFamily="18" charset="2"/>
              <a:buChar char="t"/>
              <a:defRPr sz="1650" baseline="0">
                <a:solidFill>
                  <a:schemeClr val="tx1"/>
                </a:solidFill>
              </a:defRPr>
            </a:lvl1pPr>
            <a:lvl2pPr marL="213122" indent="0">
              <a:lnSpc>
                <a:spcPts val="1500"/>
              </a:lnSpc>
              <a:buFontTx/>
              <a:buNone/>
              <a:defRPr/>
            </a:lvl2pPr>
            <a:lvl3pPr marL="213122" indent="0">
              <a:buFontTx/>
              <a:buNone/>
              <a:defRPr/>
            </a:lvl3pPr>
            <a:lvl4pPr marL="213122" indent="0">
              <a:buFontTx/>
              <a:buNone/>
              <a:defRPr/>
            </a:lvl4pPr>
            <a:lvl5pPr marL="213122" indent="0">
              <a:buFontTx/>
              <a:buNone/>
              <a:defRPr/>
            </a:lvl5pPr>
          </a:lstStyle>
          <a:p>
            <a:pPr lvl="0"/>
            <a:r>
              <a:rPr lang="en-US" dirty="0"/>
              <a:t>Click to add a note</a:t>
            </a:r>
          </a:p>
          <a:p>
            <a:pPr lvl="0"/>
            <a:endParaRPr lang="en-US" dirty="0"/>
          </a:p>
          <a:p>
            <a:pPr lvl="0"/>
            <a:r>
              <a:rPr lang="en-US" dirty="0"/>
              <a:t>Line your note up with the corresponding code</a:t>
            </a:r>
          </a:p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3597249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| Title/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 Placeholder 16"/>
          <p:cNvSpPr>
            <a:spLocks noGrp="1"/>
          </p:cNvSpPr>
          <p:nvPr>
            <p:ph type="body" sz="quarter" idx="12" hasCustomPrompt="1"/>
          </p:nvPr>
        </p:nvSpPr>
        <p:spPr>
          <a:xfrm>
            <a:off x="355147" y="320028"/>
            <a:ext cx="2639105" cy="4492819"/>
          </a:xfrm>
        </p:spPr>
        <p:txBody>
          <a:bodyPr anchor="ctr"/>
          <a:lstStyle>
            <a:lvl1pPr algn="r">
              <a:defRPr sz="1800">
                <a:solidFill>
                  <a:schemeClr val="accent1"/>
                </a:solidFill>
                <a:latin typeface="+mn-lt"/>
              </a:defRPr>
            </a:lvl1pPr>
            <a:lvl2pPr marL="439502" indent="-216698" algn="r">
              <a:buFont typeface="Myriad Pro" panose="020B0503030403020204" pitchFamily="34" charset="0"/>
              <a:buChar char=" "/>
              <a:defRPr sz="1800" b="0" i="0">
                <a:solidFill>
                  <a:schemeClr val="accent1"/>
                </a:solidFill>
                <a:latin typeface="Gotham Book" panose="02000604040000020004" pitchFamily="50" charset="0"/>
                <a:ea typeface="Gotham Book" panose="02000604040000020004" pitchFamily="50" charset="0"/>
                <a:cs typeface="Gotham Book" panose="02000604040000020004" pitchFamily="50" charset="0"/>
              </a:defRPr>
            </a:lvl2pPr>
            <a:lvl3pPr marL="662306" indent="-215174" algn="r">
              <a:buFont typeface="Myriad Pro" panose="020B0503030403020204" pitchFamily="34" charset="0"/>
              <a:buChar char=" "/>
              <a:defRPr sz="1800" b="0" i="0">
                <a:solidFill>
                  <a:schemeClr val="accent1"/>
                </a:solidFill>
                <a:latin typeface="Gotham Book" panose="02000604040000020004" pitchFamily="50" charset="0"/>
                <a:ea typeface="Gotham Book" panose="02000604040000020004" pitchFamily="50" charset="0"/>
                <a:cs typeface="Gotham Book" panose="02000604040000020004" pitchFamily="50" charset="0"/>
              </a:defRPr>
            </a:lvl3pPr>
            <a:lvl4pPr marL="822543" indent="-160236" algn="r">
              <a:buFont typeface="Myriad Pro" panose="020B0503030403020204" pitchFamily="34" charset="0"/>
              <a:buChar char=" "/>
              <a:defRPr sz="1800" b="0" i="0">
                <a:solidFill>
                  <a:schemeClr val="accent1"/>
                </a:solidFill>
                <a:latin typeface="Gotham Book" panose="02000604040000020004" pitchFamily="50" charset="0"/>
                <a:ea typeface="Gotham Book" panose="02000604040000020004" pitchFamily="50" charset="0"/>
                <a:cs typeface="Gotham Book" panose="02000604040000020004" pitchFamily="50" charset="0"/>
              </a:defRPr>
            </a:lvl4pPr>
            <a:lvl5pPr marL="822542" indent="0" algn="r">
              <a:buFont typeface="Myriad Pro" panose="020B0503030403020204" pitchFamily="34" charset="0"/>
              <a:buNone/>
              <a:defRPr sz="1800" b="0" i="0">
                <a:solidFill>
                  <a:schemeClr val="accent1"/>
                </a:solidFill>
                <a:latin typeface="Gotham Book" panose="02000604040000020004" pitchFamily="50" charset="0"/>
                <a:ea typeface="Gotham Book" panose="02000604040000020004" pitchFamily="50" charset="0"/>
                <a:cs typeface="Gotham Book" panose="02000604040000020004" pitchFamily="50" charset="0"/>
              </a:defRPr>
            </a:lvl5pPr>
          </a:lstStyle>
          <a:p>
            <a:pPr lvl="0"/>
            <a:r>
              <a:rPr lang="en-US" dirty="0"/>
              <a:t>Click to add short text 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cxnSp>
        <p:nvCxnSpPr>
          <p:cNvPr id="4" name="Straight Connector 3"/>
          <p:cNvCxnSpPr/>
          <p:nvPr userDrawn="1"/>
        </p:nvCxnSpPr>
        <p:spPr>
          <a:xfrm>
            <a:off x="3438525" y="320028"/>
            <a:ext cx="0" cy="4492819"/>
          </a:xfrm>
          <a:prstGeom prst="line">
            <a:avLst/>
          </a:prstGeom>
          <a:ln>
            <a:solidFill>
              <a:schemeClr val="accent1"/>
            </a:solidFill>
            <a:headEnd type="none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/>
          <p:cNvSpPr>
            <a:spLocks noGrp="1"/>
          </p:cNvSpPr>
          <p:nvPr>
            <p:ph sz="quarter" idx="14" hasCustomPrompt="1"/>
          </p:nvPr>
        </p:nvSpPr>
        <p:spPr>
          <a:xfrm>
            <a:off x="3802284" y="1199178"/>
            <a:ext cx="4705109" cy="2734519"/>
          </a:xfrm>
        </p:spPr>
        <p:txBody>
          <a:bodyPr anchor="ctr"/>
          <a:lstStyle>
            <a:lvl1pPr>
              <a:lnSpc>
                <a:spcPct val="100000"/>
              </a:lnSpc>
              <a:defRPr sz="2700" b="0" i="0">
                <a:latin typeface="+mj-lt"/>
                <a:ea typeface="Gotham Light" charset="0"/>
                <a:cs typeface="Gotham Light" charset="0"/>
              </a:defRPr>
            </a:lvl1pPr>
          </a:lstStyle>
          <a:p>
            <a:pPr lvl="0"/>
            <a:r>
              <a:rPr lang="en-US" dirty="0"/>
              <a:t>Click to Add Title or Click Icon to Add Graphic</a:t>
            </a:r>
          </a:p>
        </p:txBody>
      </p:sp>
      <p:sp>
        <p:nvSpPr>
          <p:cNvPr id="5" name="Rectangle 4"/>
          <p:cNvSpPr/>
          <p:nvPr userDrawn="1"/>
        </p:nvSpPr>
        <p:spPr>
          <a:xfrm>
            <a:off x="-1097281" y="0"/>
            <a:ext cx="1097281" cy="5770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050" b="0" dirty="0">
                <a:latin typeface="Gotham Medium" panose="02000604030000020004" pitchFamily="50" charset="0"/>
              </a:rPr>
              <a:t>This slide is </a:t>
            </a:r>
            <a:r>
              <a:rPr lang="en-US" sz="1050" b="1" dirty="0">
                <a:solidFill>
                  <a:schemeClr val="accent1"/>
                </a:solidFill>
                <a:latin typeface="Gotham Medium" panose="02000604030000020004" pitchFamily="50" charset="0"/>
              </a:rPr>
              <a:t>preset</a:t>
            </a:r>
            <a:r>
              <a:rPr lang="en-US" sz="1050" b="0" dirty="0">
                <a:solidFill>
                  <a:schemeClr val="accent1"/>
                </a:solidFill>
                <a:latin typeface="Gotham Medium" panose="02000604030000020004" pitchFamily="50" charset="0"/>
              </a:rPr>
              <a:t> </a:t>
            </a:r>
            <a:r>
              <a:rPr lang="en-US" sz="1050" b="0" dirty="0">
                <a:latin typeface="Gotham Medium" panose="02000604030000020004" pitchFamily="50" charset="0"/>
              </a:rPr>
              <a:t>with </a:t>
            </a:r>
            <a:r>
              <a:rPr lang="en-US" sz="1050" b="1" dirty="0">
                <a:solidFill>
                  <a:schemeClr val="accent1"/>
                </a:solidFill>
                <a:latin typeface="Gotham Medium" panose="02000604030000020004" pitchFamily="50" charset="0"/>
              </a:rPr>
              <a:t>animations</a:t>
            </a:r>
          </a:p>
        </p:txBody>
      </p:sp>
    </p:spTree>
    <p:extLst>
      <p:ext uri="{BB962C8B-B14F-4D97-AF65-F5344CB8AC3E}">
        <p14:creationId xmlns:p14="http://schemas.microsoft.com/office/powerpoint/2010/main" val="797180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build="p">
        <p:tmplLst>
          <p:tmpl lvl="1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  <p:subTnLst>
                    <p:animClr clrSpc="rgb" dir="cw">
                      <p:cBhvr override="childStyle">
                        <p:cTn dur="1" fill="hold" display="0" masterRel="nextClick" afterEffect="1"/>
                        <p:tgtEl>
                          <p:spTgt spid="17"/>
                        </p:tgtEl>
                        <p:attrNameLst>
                          <p:attrName>ppt_c</p:attrName>
                        </p:attrNameLst>
                      </p:cBhvr>
                      <p:to>
                        <a:schemeClr val="tx2"/>
                      </p:to>
                    </p:animClr>
                  </p:subTnLst>
                </p:cTn>
              </p:par>
            </p:tnLst>
          </p:tmpl>
          <p:tmpl lvl="2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  <p:subTnLst>
                    <p:animClr clrSpc="rgb" dir="cw">
                      <p:cBhvr override="childStyle">
                        <p:cTn dur="1" fill="hold" display="0" masterRel="nextClick" afterEffect="1"/>
                        <p:tgtEl>
                          <p:spTgt spid="17"/>
                        </p:tgtEl>
                        <p:attrNameLst>
                          <p:attrName>ppt_c</p:attrName>
                        </p:attrNameLst>
                      </p:cBhvr>
                      <p:to>
                        <a:schemeClr val="tx2"/>
                      </p:to>
                    </p:animClr>
                  </p:subTnLst>
                </p:cTn>
              </p:par>
            </p:tnLst>
          </p:tmpl>
          <p:tmpl lvl="3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  <p:subTnLst>
                    <p:animClr clrSpc="rgb" dir="cw">
                      <p:cBhvr override="childStyle">
                        <p:cTn dur="1" fill="hold" display="0" masterRel="nextClick" afterEffect="1"/>
                        <p:tgtEl>
                          <p:spTgt spid="17"/>
                        </p:tgtEl>
                        <p:attrNameLst>
                          <p:attrName>ppt_c</p:attrName>
                        </p:attrNameLst>
                      </p:cBhvr>
                      <p:to>
                        <a:schemeClr val="tx2"/>
                      </p:to>
                    </p:animClr>
                  </p:subTnLst>
                </p:cTn>
              </p:par>
            </p:tnLst>
          </p:tmpl>
          <p:tmpl lvl="4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  <p:subTnLst>
                    <p:animClr clrSpc="rgb" dir="cw">
                      <p:cBhvr override="childStyle">
                        <p:cTn dur="1" fill="hold" display="0" masterRel="nextClick" afterEffect="1"/>
                        <p:tgtEl>
                          <p:spTgt spid="17"/>
                        </p:tgtEl>
                        <p:attrNameLst>
                          <p:attrName>ppt_c</p:attrName>
                        </p:attrNameLst>
                      </p:cBhvr>
                      <p:to>
                        <a:schemeClr val="tx2"/>
                      </p:to>
                    </p:animClr>
                  </p:subTnLst>
                </p:cTn>
              </p:par>
            </p:tnLst>
          </p:tmpl>
          <p:tmpl lvl="5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</p:tmplLst>
      </p:bldP>
    </p:bldLst>
  </p:timing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/Image |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 Placeholder 16"/>
          <p:cNvSpPr>
            <a:spLocks noGrp="1"/>
          </p:cNvSpPr>
          <p:nvPr>
            <p:ph type="body" sz="quarter" idx="12" hasCustomPrompt="1"/>
          </p:nvPr>
        </p:nvSpPr>
        <p:spPr>
          <a:xfrm>
            <a:off x="3778024" y="320028"/>
            <a:ext cx="5082266" cy="4492819"/>
          </a:xfrm>
        </p:spPr>
        <p:txBody>
          <a:bodyPr anchor="ctr"/>
          <a:lstStyle>
            <a:lvl1pPr algn="l">
              <a:lnSpc>
                <a:spcPct val="100000"/>
              </a:lnSpc>
              <a:defRPr sz="1800">
                <a:solidFill>
                  <a:schemeClr val="accent1"/>
                </a:solidFill>
                <a:latin typeface="+mn-lt"/>
              </a:defRPr>
            </a:lvl1pPr>
            <a:lvl2pPr algn="l">
              <a:defRPr sz="1800" b="0" i="0">
                <a:solidFill>
                  <a:schemeClr val="accent1"/>
                </a:solidFill>
                <a:latin typeface="Gotham Book" panose="02000604040000020004" pitchFamily="50" charset="0"/>
                <a:ea typeface="Gotham Book" panose="02000604040000020004" pitchFamily="50" charset="0"/>
                <a:cs typeface="Gotham Book" panose="02000604040000020004" pitchFamily="50" charset="0"/>
              </a:defRPr>
            </a:lvl2pPr>
            <a:lvl3pPr algn="l">
              <a:defRPr sz="1800" b="0" i="0">
                <a:solidFill>
                  <a:schemeClr val="accent1"/>
                </a:solidFill>
                <a:latin typeface="Gotham Book" panose="02000604040000020004" pitchFamily="50" charset="0"/>
                <a:ea typeface="Gotham Book" panose="02000604040000020004" pitchFamily="50" charset="0"/>
                <a:cs typeface="Gotham Book" panose="02000604040000020004" pitchFamily="50" charset="0"/>
              </a:defRPr>
            </a:lvl3pPr>
            <a:lvl4pPr algn="l">
              <a:defRPr sz="1800" b="0" i="0">
                <a:solidFill>
                  <a:schemeClr val="accent1"/>
                </a:solidFill>
                <a:latin typeface="Gotham Book" panose="02000604040000020004" pitchFamily="50" charset="0"/>
                <a:ea typeface="Gotham Book" panose="02000604040000020004" pitchFamily="50" charset="0"/>
                <a:cs typeface="Gotham Book" panose="02000604040000020004" pitchFamily="50" charset="0"/>
              </a:defRPr>
            </a:lvl4pPr>
            <a:lvl5pPr algn="l">
              <a:defRPr sz="1800" b="0" i="0">
                <a:solidFill>
                  <a:schemeClr val="accent1"/>
                </a:solidFill>
                <a:latin typeface="Gotham Book" panose="02000604040000020004" pitchFamily="50" charset="0"/>
                <a:ea typeface="Gotham Book" panose="02000604040000020004" pitchFamily="50" charset="0"/>
                <a:cs typeface="Gotham Book" panose="02000604040000020004" pitchFamily="50" charset="0"/>
              </a:defRPr>
            </a:lvl5pPr>
            <a:lvl6pPr marL="1070372" indent="0">
              <a:buNone/>
              <a:defRPr>
                <a:solidFill>
                  <a:schemeClr val="accent1"/>
                </a:solidFill>
              </a:defRPr>
            </a:lvl6pPr>
            <a:lvl7pPr>
              <a:defRPr>
                <a:solidFill>
                  <a:schemeClr val="accent1"/>
                </a:solidFill>
              </a:defRPr>
            </a:lvl7pPr>
            <a:lvl8pPr>
              <a:defRPr>
                <a:solidFill>
                  <a:schemeClr val="accent1"/>
                </a:solidFill>
              </a:defRPr>
            </a:lvl8pPr>
            <a:lvl9pPr marL="1714500" indent="0">
              <a:buNone/>
              <a:defRPr>
                <a:solidFill>
                  <a:schemeClr val="accent1"/>
                </a:solidFill>
              </a:defRPr>
            </a:lvl9pPr>
          </a:lstStyle>
          <a:p>
            <a:pPr lvl="0"/>
            <a:r>
              <a:rPr lang="en-US" dirty="0"/>
              <a:t>Click to add longer text 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3438525" y="320028"/>
            <a:ext cx="0" cy="4492819"/>
          </a:xfrm>
          <a:prstGeom prst="line">
            <a:avLst/>
          </a:prstGeom>
          <a:ln>
            <a:solidFill>
              <a:schemeClr val="accent1"/>
            </a:solidFill>
            <a:headEnd type="none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Content Placeholder 2"/>
          <p:cNvSpPr>
            <a:spLocks noGrp="1"/>
          </p:cNvSpPr>
          <p:nvPr>
            <p:ph sz="quarter" idx="14" hasCustomPrompt="1"/>
          </p:nvPr>
        </p:nvSpPr>
        <p:spPr>
          <a:xfrm>
            <a:off x="269111" y="1199178"/>
            <a:ext cx="2829917" cy="2734519"/>
          </a:xfrm>
        </p:spPr>
        <p:txBody>
          <a:bodyPr anchor="ctr"/>
          <a:lstStyle>
            <a:lvl1pPr algn="r">
              <a:lnSpc>
                <a:spcPct val="100000"/>
              </a:lnSpc>
              <a:defRPr sz="2700" b="0" i="0">
                <a:latin typeface="+mj-lt"/>
                <a:ea typeface="Gotham Rounded Light" charset="0"/>
                <a:cs typeface="Gotham Rounded Light" charset="0"/>
              </a:defRPr>
            </a:lvl1pPr>
          </a:lstStyle>
          <a:p>
            <a:pPr lvl="0"/>
            <a:r>
              <a:rPr lang="en-US" dirty="0"/>
              <a:t>Click to Add Title or Click Icon to Add Graphic</a:t>
            </a:r>
          </a:p>
        </p:txBody>
      </p:sp>
      <p:sp>
        <p:nvSpPr>
          <p:cNvPr id="6" name="Rectangle 5"/>
          <p:cNvSpPr/>
          <p:nvPr userDrawn="1"/>
        </p:nvSpPr>
        <p:spPr>
          <a:xfrm>
            <a:off x="-1097281" y="0"/>
            <a:ext cx="1097281" cy="5770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050" b="0" dirty="0">
                <a:latin typeface="Gotham Medium" panose="02000604030000020004" pitchFamily="50" charset="0"/>
              </a:rPr>
              <a:t>This slide is </a:t>
            </a:r>
            <a:r>
              <a:rPr lang="en-US" sz="1050" b="1" dirty="0">
                <a:solidFill>
                  <a:schemeClr val="accent1"/>
                </a:solidFill>
                <a:latin typeface="Gotham Medium" panose="02000604030000020004" pitchFamily="50" charset="0"/>
              </a:rPr>
              <a:t>preset</a:t>
            </a:r>
            <a:r>
              <a:rPr lang="en-US" sz="1050" b="0" dirty="0">
                <a:solidFill>
                  <a:schemeClr val="accent1"/>
                </a:solidFill>
                <a:latin typeface="Gotham Medium" panose="02000604030000020004" pitchFamily="50" charset="0"/>
              </a:rPr>
              <a:t> </a:t>
            </a:r>
            <a:r>
              <a:rPr lang="en-US" sz="1050" b="0" dirty="0">
                <a:latin typeface="Gotham Medium" panose="02000604030000020004" pitchFamily="50" charset="0"/>
              </a:rPr>
              <a:t>with </a:t>
            </a:r>
            <a:r>
              <a:rPr lang="en-US" sz="1050" b="1" dirty="0">
                <a:solidFill>
                  <a:schemeClr val="accent1"/>
                </a:solidFill>
                <a:latin typeface="Gotham Medium" panose="02000604030000020004" pitchFamily="50" charset="0"/>
              </a:rPr>
              <a:t>animations</a:t>
            </a:r>
          </a:p>
        </p:txBody>
      </p:sp>
    </p:spTree>
    <p:extLst>
      <p:ext uri="{BB962C8B-B14F-4D97-AF65-F5344CB8AC3E}">
        <p14:creationId xmlns:p14="http://schemas.microsoft.com/office/powerpoint/2010/main" val="24395565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build="p">
        <p:tmplLst>
          <p:tmpl lvl="1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  <p:subTnLst>
                    <p:animClr clrSpc="rgb" dir="cw">
                      <p:cBhvr override="childStyle">
                        <p:cTn dur="1" fill="hold" display="0" masterRel="nextClick" afterEffect="1"/>
                        <p:tgtEl>
                          <p:spTgt spid="17"/>
                        </p:tgtEl>
                        <p:attrNameLst>
                          <p:attrName>ppt_c</p:attrName>
                        </p:attrNameLst>
                      </p:cBhvr>
                      <p:to>
                        <a:schemeClr val="tx2"/>
                      </p:to>
                    </p:animClr>
                  </p:subTnLst>
                </p:cTn>
              </p:par>
            </p:tnLst>
          </p:tmpl>
          <p:tmpl lvl="2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  <p:subTnLst>
                    <p:animClr clrSpc="rgb" dir="cw">
                      <p:cBhvr override="childStyle">
                        <p:cTn dur="1" fill="hold" display="0" masterRel="nextClick" afterEffect="1"/>
                        <p:tgtEl>
                          <p:spTgt spid="17"/>
                        </p:tgtEl>
                        <p:attrNameLst>
                          <p:attrName>ppt_c</p:attrName>
                        </p:attrNameLst>
                      </p:cBhvr>
                      <p:to>
                        <a:schemeClr val="tx2"/>
                      </p:to>
                    </p:animClr>
                  </p:subTnLst>
                </p:cTn>
              </p:par>
            </p:tnLst>
          </p:tmpl>
          <p:tmpl lvl="3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  <p:subTnLst>
                    <p:animClr clrSpc="rgb" dir="cw">
                      <p:cBhvr override="childStyle">
                        <p:cTn dur="1" fill="hold" display="0" masterRel="nextClick" afterEffect="1"/>
                        <p:tgtEl>
                          <p:spTgt spid="17"/>
                        </p:tgtEl>
                        <p:attrNameLst>
                          <p:attrName>ppt_c</p:attrName>
                        </p:attrNameLst>
                      </p:cBhvr>
                      <p:to>
                        <a:schemeClr val="tx2"/>
                      </p:to>
                    </p:animClr>
                  </p:subTnLst>
                </p:cTn>
              </p:par>
            </p:tnLst>
          </p:tmpl>
          <p:tmpl lvl="4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  <p:subTnLst>
                    <p:animClr clrSpc="rgb" dir="cw">
                      <p:cBhvr override="childStyle">
                        <p:cTn dur="1" fill="hold" display="0" masterRel="nextClick" afterEffect="1"/>
                        <p:tgtEl>
                          <p:spTgt spid="17"/>
                        </p:tgtEl>
                        <p:attrNameLst>
                          <p:attrName>ppt_c</p:attrName>
                        </p:attrNameLst>
                      </p:cBhvr>
                      <p:to>
                        <a:schemeClr val="tx2"/>
                      </p:to>
                    </p:animClr>
                  </p:subTnLst>
                </p:cTn>
              </p:par>
            </p:tnLst>
          </p:tmpl>
          <p:tmpl lvl="5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  <p:subTnLst>
                    <p:animClr clrSpc="rgb" dir="cw">
                      <p:cBhvr override="childStyle">
                        <p:cTn dur="1" fill="hold" display="0" masterRel="nextClick" afterEffect="1"/>
                        <p:tgtEl>
                          <p:spTgt spid="17"/>
                        </p:tgtEl>
                        <p:attrNameLst>
                          <p:attrName>ppt_c</p:attrName>
                        </p:attrNameLst>
                      </p:cBhvr>
                      <p:to>
                        <a:schemeClr val="tx2"/>
                      </p:to>
                    </p:animClr>
                  </p:subTnLst>
                </p:cTn>
              </p:par>
            </p:tnLst>
          </p:tmpl>
          <p:tmpl lvl="6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7"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  <p:subTnLst>
                    <p:animClr clrSpc="rgb" dir="cw">
                      <p:cBhvr override="childStyle">
                        <p:cTn dur="1" fill="hold" display="0" masterRel="nextClick" afterEffect="1"/>
                        <p:tgtEl>
                          <p:spTgt spid="17"/>
                        </p:tgtEl>
                        <p:attrNameLst>
                          <p:attrName>ppt_c</p:attrName>
                        </p:attrNameLst>
                      </p:cBhvr>
                      <p:to>
                        <a:schemeClr val="tx2"/>
                      </p:to>
                    </p:animClr>
                  </p:subTnLst>
                </p:cTn>
              </p:par>
            </p:tnLst>
          </p:tmpl>
          <p:tmpl lvl="8"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  <p:subTnLst>
                    <p:animClr clrSpc="rgb" dir="cw">
                      <p:cBhvr override="childStyle">
                        <p:cTn dur="1" fill="hold" display="0" masterRel="nextClick" afterEffect="1"/>
                        <p:tgtEl>
                          <p:spTgt spid="17"/>
                        </p:tgtEl>
                        <p:attrNameLst>
                          <p:attrName>ppt_c</p:attrName>
                        </p:attrNameLst>
                      </p:cBhvr>
                      <p:to>
                        <a:schemeClr val="tx2"/>
                      </p:to>
                    </p:animClr>
                  </p:subTnLst>
                </p:cTn>
              </p:par>
            </p:tnLst>
          </p:tmpl>
          <p:tmpl lvl="9"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</p:tmplLst>
      </p:bldP>
    </p:bldLst>
  </p:timing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Title/Image |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29889" y="437386"/>
            <a:ext cx="8084228" cy="327848"/>
          </a:xfrm>
        </p:spPr>
        <p:txBody>
          <a:bodyPr/>
          <a:lstStyle/>
          <a:p>
            <a:r>
              <a:rPr lang="en-US" dirty="0"/>
              <a:t>Click to Add Slide Title in </a:t>
            </a:r>
            <a:r>
              <a:rPr lang="en-US" dirty="0" err="1"/>
              <a:t>Titlecase</a:t>
            </a:r>
            <a:endParaRPr lang="en-US" dirty="0"/>
          </a:p>
        </p:txBody>
      </p:sp>
      <p:sp>
        <p:nvSpPr>
          <p:cNvPr id="3" name="Text Placeholder 16"/>
          <p:cNvSpPr>
            <a:spLocks noGrp="1"/>
          </p:cNvSpPr>
          <p:nvPr>
            <p:ph type="body" sz="quarter" idx="12" hasCustomPrompt="1"/>
          </p:nvPr>
        </p:nvSpPr>
        <p:spPr>
          <a:xfrm>
            <a:off x="3778024" y="1177962"/>
            <a:ext cx="5082266" cy="3098204"/>
          </a:xfrm>
        </p:spPr>
        <p:txBody>
          <a:bodyPr anchor="ctr"/>
          <a:lstStyle>
            <a:lvl1pPr algn="l">
              <a:lnSpc>
                <a:spcPct val="100000"/>
              </a:lnSpc>
              <a:defRPr sz="1800">
                <a:solidFill>
                  <a:schemeClr val="accent1"/>
                </a:solidFill>
                <a:latin typeface="+mn-lt"/>
              </a:defRPr>
            </a:lvl1pPr>
            <a:lvl2pPr algn="l">
              <a:defRPr sz="1800" b="0" i="0">
                <a:solidFill>
                  <a:schemeClr val="accent1"/>
                </a:solidFill>
                <a:latin typeface="Gotham Book" panose="02000604040000020004" pitchFamily="50" charset="0"/>
                <a:ea typeface="Gotham Book" panose="02000604040000020004" pitchFamily="50" charset="0"/>
                <a:cs typeface="Gotham Book" panose="02000604040000020004" pitchFamily="50" charset="0"/>
              </a:defRPr>
            </a:lvl2pPr>
            <a:lvl3pPr algn="l">
              <a:defRPr sz="1800" b="0" i="0">
                <a:solidFill>
                  <a:schemeClr val="accent1"/>
                </a:solidFill>
                <a:latin typeface="Gotham Book" panose="02000604040000020004" pitchFamily="50" charset="0"/>
                <a:ea typeface="Gotham Book" panose="02000604040000020004" pitchFamily="50" charset="0"/>
                <a:cs typeface="Gotham Book" panose="02000604040000020004" pitchFamily="50" charset="0"/>
              </a:defRPr>
            </a:lvl3pPr>
            <a:lvl4pPr algn="l">
              <a:defRPr sz="1800" b="0" i="0">
                <a:solidFill>
                  <a:schemeClr val="accent1"/>
                </a:solidFill>
                <a:latin typeface="Gotham Book" panose="02000604040000020004" pitchFamily="50" charset="0"/>
                <a:ea typeface="Gotham Book" panose="02000604040000020004" pitchFamily="50" charset="0"/>
                <a:cs typeface="Gotham Book" panose="02000604040000020004" pitchFamily="50" charset="0"/>
              </a:defRPr>
            </a:lvl4pPr>
            <a:lvl5pPr algn="l">
              <a:defRPr sz="1800" b="0" i="0">
                <a:solidFill>
                  <a:schemeClr val="accent1"/>
                </a:solidFill>
                <a:latin typeface="Gotham Book" panose="02000604040000020004" pitchFamily="50" charset="0"/>
                <a:ea typeface="Gotham Book" panose="02000604040000020004" pitchFamily="50" charset="0"/>
                <a:cs typeface="Gotham Book" panose="02000604040000020004" pitchFamily="50" charset="0"/>
              </a:defRPr>
            </a:lvl5pPr>
            <a:lvl6pPr marL="1070372" indent="0">
              <a:buNone/>
              <a:defRPr>
                <a:solidFill>
                  <a:schemeClr val="accent1"/>
                </a:solidFill>
              </a:defRPr>
            </a:lvl6pPr>
            <a:lvl7pPr>
              <a:defRPr>
                <a:solidFill>
                  <a:schemeClr val="accent1"/>
                </a:solidFill>
              </a:defRPr>
            </a:lvl7pPr>
            <a:lvl8pPr>
              <a:defRPr>
                <a:solidFill>
                  <a:schemeClr val="accent1"/>
                </a:solidFill>
              </a:defRPr>
            </a:lvl8pPr>
            <a:lvl9pPr marL="1714500" indent="0">
              <a:buNone/>
              <a:defRPr>
                <a:solidFill>
                  <a:schemeClr val="accent1"/>
                </a:solidFill>
              </a:defRPr>
            </a:lvl9pPr>
          </a:lstStyle>
          <a:p>
            <a:pPr lvl="0"/>
            <a:r>
              <a:rPr lang="en-US" dirty="0"/>
              <a:t>Click to add longer text 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cxnSp>
        <p:nvCxnSpPr>
          <p:cNvPr id="4" name="Straight Connector 3"/>
          <p:cNvCxnSpPr/>
          <p:nvPr userDrawn="1"/>
        </p:nvCxnSpPr>
        <p:spPr>
          <a:xfrm>
            <a:off x="3438525" y="1177962"/>
            <a:ext cx="0" cy="3098204"/>
          </a:xfrm>
          <a:prstGeom prst="line">
            <a:avLst/>
          </a:prstGeom>
          <a:ln>
            <a:solidFill>
              <a:schemeClr val="accent1"/>
            </a:solidFill>
            <a:headEnd type="none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Content Placeholder 2"/>
          <p:cNvSpPr>
            <a:spLocks noGrp="1"/>
          </p:cNvSpPr>
          <p:nvPr>
            <p:ph sz="quarter" idx="14" hasCustomPrompt="1"/>
          </p:nvPr>
        </p:nvSpPr>
        <p:spPr>
          <a:xfrm>
            <a:off x="269111" y="1359804"/>
            <a:ext cx="2829917" cy="2734519"/>
          </a:xfrm>
        </p:spPr>
        <p:txBody>
          <a:bodyPr anchor="ctr"/>
          <a:lstStyle>
            <a:lvl1pPr algn="r">
              <a:lnSpc>
                <a:spcPct val="100000"/>
              </a:lnSpc>
              <a:defRPr sz="2100" b="0" i="0">
                <a:latin typeface="+mj-lt"/>
                <a:ea typeface="Gotham Rounded Light" charset="0"/>
                <a:cs typeface="Gotham Rounded Light" charset="0"/>
              </a:defRPr>
            </a:lvl1pPr>
          </a:lstStyle>
          <a:p>
            <a:pPr lvl="0"/>
            <a:r>
              <a:rPr lang="en-US" dirty="0"/>
              <a:t>Click to Add Title </a:t>
            </a:r>
            <a:br>
              <a:rPr lang="en-US" dirty="0"/>
            </a:br>
            <a:r>
              <a:rPr lang="en-US" dirty="0"/>
              <a:t>or Click Icon </a:t>
            </a:r>
            <a:br>
              <a:rPr lang="en-US" dirty="0"/>
            </a:br>
            <a:r>
              <a:rPr lang="en-US" dirty="0"/>
              <a:t>to Add Graphic</a:t>
            </a:r>
          </a:p>
        </p:txBody>
      </p:sp>
    </p:spTree>
    <p:extLst>
      <p:ext uri="{BB962C8B-B14F-4D97-AF65-F5344CB8AC3E}">
        <p14:creationId xmlns:p14="http://schemas.microsoft.com/office/powerpoint/2010/main" val="1128026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>
        <p:tmplLst>
          <p:tmpl lvl="1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  <p:subTnLst>
                    <p:animClr clrSpc="rgb" dir="cw">
                      <p:cBhvr override="childStyle">
                        <p:cTn dur="1" fill="hold" display="0" masterRel="nextClick" afterEffect="1"/>
                        <p:tgtEl>
                          <p:spTgt spid="3"/>
                        </p:tgtEl>
                        <p:attrNameLst>
                          <p:attrName>ppt_c</p:attrName>
                        </p:attrNameLst>
                      </p:cBhvr>
                      <p:to>
                        <a:schemeClr val="tx2"/>
                      </p:to>
                    </p:animClr>
                  </p:subTnLst>
                </p:cTn>
              </p:par>
            </p:tnLst>
          </p:tmpl>
          <p:tmpl lvl="2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  <p:subTnLst>
                    <p:animClr clrSpc="rgb" dir="cw">
                      <p:cBhvr override="childStyle">
                        <p:cTn dur="1" fill="hold" display="0" masterRel="nextClick" afterEffect="1"/>
                        <p:tgtEl>
                          <p:spTgt spid="3"/>
                        </p:tgtEl>
                        <p:attrNameLst>
                          <p:attrName>ppt_c</p:attrName>
                        </p:attrNameLst>
                      </p:cBhvr>
                      <p:to>
                        <a:schemeClr val="tx2"/>
                      </p:to>
                    </p:animClr>
                  </p:subTnLst>
                </p:cTn>
              </p:par>
            </p:tnLst>
          </p:tmpl>
          <p:tmpl lvl="3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  <p:subTnLst>
                    <p:animClr clrSpc="rgb" dir="cw">
                      <p:cBhvr override="childStyle">
                        <p:cTn dur="1" fill="hold" display="0" masterRel="nextClick" afterEffect="1"/>
                        <p:tgtEl>
                          <p:spTgt spid="3"/>
                        </p:tgtEl>
                        <p:attrNameLst>
                          <p:attrName>ppt_c</p:attrName>
                        </p:attrNameLst>
                      </p:cBhvr>
                      <p:to>
                        <a:schemeClr val="tx2"/>
                      </p:to>
                    </p:animClr>
                  </p:subTnLst>
                </p:cTn>
              </p:par>
            </p:tnLst>
          </p:tmpl>
          <p:tmpl lvl="4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  <p:subTnLst>
                    <p:animClr clrSpc="rgb" dir="cw">
                      <p:cBhvr override="childStyle">
                        <p:cTn dur="1" fill="hold" display="0" masterRel="nextClick" afterEffect="1"/>
                        <p:tgtEl>
                          <p:spTgt spid="3"/>
                        </p:tgtEl>
                        <p:attrNameLst>
                          <p:attrName>ppt_c</p:attrName>
                        </p:attrNameLst>
                      </p:cBhvr>
                      <p:to>
                        <a:schemeClr val="tx2"/>
                      </p:to>
                    </p:animClr>
                  </p:subTnLst>
                </p:cTn>
              </p:par>
            </p:tnLst>
          </p:tmpl>
          <p:tmpl lvl="5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  <p:subTnLst>
                    <p:animClr clrSpc="rgb" dir="cw">
                      <p:cBhvr override="childStyle">
                        <p:cTn dur="1" fill="hold" display="0" masterRel="nextClick" afterEffect="1"/>
                        <p:tgtEl>
                          <p:spTgt spid="3"/>
                        </p:tgtEl>
                        <p:attrNameLst>
                          <p:attrName>ppt_c</p:attrName>
                        </p:attrNameLst>
                      </p:cBhvr>
                      <p:to>
                        <a:schemeClr val="tx2"/>
                      </p:to>
                    </p:animClr>
                  </p:subTnLst>
                </p:cTn>
              </p:par>
            </p:tnLst>
          </p:tmpl>
          <p:tmpl lvl="6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7"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  <p:subTnLst>
                    <p:animClr clrSpc="rgb" dir="cw">
                      <p:cBhvr override="childStyle">
                        <p:cTn dur="1" fill="hold" display="0" masterRel="nextClick" afterEffect="1"/>
                        <p:tgtEl>
                          <p:spTgt spid="3"/>
                        </p:tgtEl>
                        <p:attrNameLst>
                          <p:attrName>ppt_c</p:attrName>
                        </p:attrNameLst>
                      </p:cBhvr>
                      <p:to>
                        <a:schemeClr val="tx2"/>
                      </p:to>
                    </p:animClr>
                  </p:subTnLst>
                </p:cTn>
              </p:par>
            </p:tnLst>
          </p:tmpl>
          <p:tmpl lvl="8"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  <p:subTnLst>
                    <p:animClr clrSpc="rgb" dir="cw">
                      <p:cBhvr override="childStyle">
                        <p:cTn dur="1" fill="hold" display="0" masterRel="nextClick" afterEffect="1"/>
                        <p:tgtEl>
                          <p:spTgt spid="3"/>
                        </p:tgtEl>
                        <p:attrNameLst>
                          <p:attrName>ppt_c</p:attrName>
                        </p:attrNameLst>
                      </p:cBhvr>
                      <p:to>
                        <a:schemeClr val="tx2"/>
                      </p:to>
                    </p:animClr>
                  </p:subTnLst>
                </p:cTn>
              </p:par>
            </p:tnLst>
          </p:tmpl>
          <p:tmpl lvl="9"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</p:tmplLst>
      </p:bldP>
    </p:bldLst>
  </p:timing>
  <p:extLst>
    <p:ext uri="{DCECCB84-F9BA-43D5-87BE-67443E8EF086}">
      <p15:sldGuideLst xmlns:p15="http://schemas.microsoft.com/office/powerpoint/2012/main">
        <p15:guide id="1" orient="horz" pos="648">
          <p15:clr>
            <a:srgbClr val="FBAE40"/>
          </p15:clr>
        </p15:guide>
      </p15:sldGuideLst>
    </p:ext>
  </p:extLst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left | Content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1" y="0"/>
            <a:ext cx="3476624" cy="51435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lIns="137160" tIns="137160" rIns="137160" bIns="137160" rtlCol="0" anchor="ctr"/>
          <a:lstStyle/>
          <a:p>
            <a:pPr algn="ctr">
              <a:spcBef>
                <a:spcPts val="450"/>
              </a:spcBef>
            </a:pPr>
            <a:endParaRPr lang="en-US" sz="1500" dirty="0">
              <a:solidFill>
                <a:schemeClr val="bg1"/>
              </a:solidFill>
            </a:endParaRPr>
          </a:p>
        </p:txBody>
      </p:sp>
      <p:sp>
        <p:nvSpPr>
          <p:cNvPr id="10" name="Rectangle 9"/>
          <p:cNvSpPr/>
          <p:nvPr userDrawn="1"/>
        </p:nvSpPr>
        <p:spPr>
          <a:xfrm>
            <a:off x="1" y="0"/>
            <a:ext cx="3476624" cy="51435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lIns="137160" tIns="137160" rIns="137160" bIns="137160" rtlCol="0" anchor="ctr"/>
          <a:lstStyle/>
          <a:p>
            <a:pPr algn="ctr">
              <a:spcBef>
                <a:spcPts val="450"/>
              </a:spcBef>
            </a:pPr>
            <a:endParaRPr lang="en-US" sz="1500" dirty="0">
              <a:solidFill>
                <a:schemeClr val="bg1"/>
              </a:solidFill>
            </a:endParaRPr>
          </a:p>
        </p:txBody>
      </p:sp>
      <p:sp>
        <p:nvSpPr>
          <p:cNvPr id="6" name="Text Placeholder 16"/>
          <p:cNvSpPr>
            <a:spLocks noGrp="1"/>
          </p:cNvSpPr>
          <p:nvPr>
            <p:ph type="body" sz="quarter" idx="12" hasCustomPrompt="1"/>
          </p:nvPr>
        </p:nvSpPr>
        <p:spPr>
          <a:xfrm>
            <a:off x="3886200" y="246173"/>
            <a:ext cx="4847480" cy="4492819"/>
          </a:xfrm>
        </p:spPr>
        <p:txBody>
          <a:bodyPr anchor="ctr"/>
          <a:lstStyle>
            <a:lvl1pPr algn="l">
              <a:lnSpc>
                <a:spcPct val="100000"/>
              </a:lnSpc>
              <a:defRPr sz="1800" baseline="0">
                <a:solidFill>
                  <a:schemeClr val="accent1"/>
                </a:solidFill>
                <a:latin typeface="+mn-lt"/>
              </a:defRPr>
            </a:lvl1pPr>
            <a:lvl2pPr algn="l">
              <a:defRPr sz="1800" b="0" i="0">
                <a:solidFill>
                  <a:schemeClr val="accent1"/>
                </a:solidFill>
                <a:latin typeface="Gotham Book" panose="02000604040000020004" pitchFamily="50" charset="0"/>
                <a:ea typeface="Gotham Book" panose="02000604040000020004" pitchFamily="50" charset="0"/>
                <a:cs typeface="Gotham Book" panose="02000604040000020004" pitchFamily="50" charset="0"/>
              </a:defRPr>
            </a:lvl2pPr>
            <a:lvl3pPr algn="l">
              <a:defRPr sz="1800" b="0" i="0">
                <a:solidFill>
                  <a:schemeClr val="accent1"/>
                </a:solidFill>
                <a:latin typeface="Gotham Book" panose="02000604040000020004" pitchFamily="50" charset="0"/>
                <a:ea typeface="Gotham Book" panose="02000604040000020004" pitchFamily="50" charset="0"/>
                <a:cs typeface="Gotham Book" panose="02000604040000020004" pitchFamily="50" charset="0"/>
              </a:defRPr>
            </a:lvl3pPr>
            <a:lvl4pPr algn="l">
              <a:defRPr sz="1800" b="0" i="0">
                <a:solidFill>
                  <a:schemeClr val="accent1"/>
                </a:solidFill>
                <a:latin typeface="Gotham Book" panose="02000604040000020004" pitchFamily="50" charset="0"/>
                <a:ea typeface="Gotham Book" panose="02000604040000020004" pitchFamily="50" charset="0"/>
                <a:cs typeface="Gotham Book" panose="02000604040000020004" pitchFamily="50" charset="0"/>
              </a:defRPr>
            </a:lvl4pPr>
            <a:lvl5pPr algn="l">
              <a:defRPr sz="1800" b="0" i="0">
                <a:solidFill>
                  <a:schemeClr val="accent1"/>
                </a:solidFill>
                <a:latin typeface="Gotham Book" panose="02000604040000020004" pitchFamily="50" charset="0"/>
                <a:ea typeface="Gotham Book" panose="02000604040000020004" pitchFamily="50" charset="0"/>
                <a:cs typeface="Gotham Book" panose="02000604040000020004" pitchFamily="50" charset="0"/>
              </a:defRPr>
            </a:lvl5pPr>
            <a:lvl6pPr>
              <a:defRPr>
                <a:solidFill>
                  <a:schemeClr val="accent1"/>
                </a:solidFill>
              </a:defRPr>
            </a:lvl6pPr>
            <a:lvl7pPr>
              <a:defRPr>
                <a:solidFill>
                  <a:schemeClr val="accent1"/>
                </a:solidFill>
              </a:defRPr>
            </a:lvl7pPr>
            <a:lvl8pPr>
              <a:defRPr>
                <a:solidFill>
                  <a:schemeClr val="accent1"/>
                </a:solidFill>
              </a:defRPr>
            </a:lvl8pPr>
            <a:lvl9pPr>
              <a:defRPr>
                <a:solidFill>
                  <a:schemeClr val="accent1"/>
                </a:solidFill>
              </a:defRPr>
            </a:lvl9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 hasCustomPrompt="1"/>
          </p:nvPr>
        </p:nvSpPr>
        <p:spPr>
          <a:xfrm>
            <a:off x="1" y="0"/>
            <a:ext cx="3476624" cy="5143500"/>
          </a:xfrm>
          <a:solidFill>
            <a:schemeClr val="bg1"/>
          </a:solidFill>
        </p:spPr>
        <p:txBody>
          <a:bodyPr anchor="ctr"/>
          <a:lstStyle>
            <a:lvl1pPr algn="ctr">
              <a:defRPr>
                <a:latin typeface="+mj-lt"/>
              </a:defRPr>
            </a:lvl1pPr>
          </a:lstStyle>
          <a:p>
            <a:pPr lvl="0"/>
            <a:r>
              <a:rPr lang="en-US" dirty="0"/>
              <a:t>Click Icon</a:t>
            </a:r>
            <a:br>
              <a:rPr lang="en-US" dirty="0"/>
            </a:br>
            <a:r>
              <a:rPr lang="en-US" dirty="0"/>
              <a:t>to Add Graphic</a:t>
            </a:r>
          </a:p>
        </p:txBody>
      </p:sp>
    </p:spTree>
    <p:extLst>
      <p:ext uri="{BB962C8B-B14F-4D97-AF65-F5344CB8AC3E}">
        <p14:creationId xmlns:p14="http://schemas.microsoft.com/office/powerpoint/2010/main" val="470307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0" grpId="0" animBg="1"/>
      <p:bldP spid="6" grpId="0" uiExpand="1" build="p" bldLvl="5">
        <p:tmplLst>
          <p:tmpl lvl="1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  <p:subTnLst>
                    <p:animClr clrSpc="rgb" dir="cw">
                      <p:cBhvr override="childStyle">
                        <p:cTn dur="1" fill="hold" display="0" masterRel="nextClick" afterEffect="1"/>
                        <p:tgtEl>
                          <p:spTgt spid="6"/>
                        </p:tgtEl>
                        <p:attrNameLst>
                          <p:attrName>ppt_c</p:attrName>
                        </p:attrNameLst>
                      </p:cBhvr>
                      <p:to>
                        <a:schemeClr val="tx2"/>
                      </p:to>
                    </p:animClr>
                  </p:subTnLst>
                </p:cTn>
              </p:par>
            </p:tnLst>
          </p:tmpl>
          <p:tmpl lvl="2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  <p:subTnLst>
                    <p:animClr clrSpc="rgb" dir="cw">
                      <p:cBhvr override="childStyle">
                        <p:cTn dur="1" fill="hold" display="0" masterRel="nextClick" afterEffect="1"/>
                        <p:tgtEl>
                          <p:spTgt spid="6"/>
                        </p:tgtEl>
                        <p:attrNameLst>
                          <p:attrName>ppt_c</p:attrName>
                        </p:attrNameLst>
                      </p:cBhvr>
                      <p:to>
                        <a:schemeClr val="tx2"/>
                      </p:to>
                    </p:animClr>
                  </p:subTnLst>
                </p:cTn>
              </p:par>
            </p:tnLst>
          </p:tmpl>
          <p:tmpl lvl="3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  <p:subTnLst>
                    <p:animClr clrSpc="rgb" dir="cw">
                      <p:cBhvr override="childStyle">
                        <p:cTn dur="1" fill="hold" display="0" masterRel="nextClick" afterEffect="1"/>
                        <p:tgtEl>
                          <p:spTgt spid="6"/>
                        </p:tgtEl>
                        <p:attrNameLst>
                          <p:attrName>ppt_c</p:attrName>
                        </p:attrNameLst>
                      </p:cBhvr>
                      <p:to>
                        <a:schemeClr val="tx2"/>
                      </p:to>
                    </p:animClr>
                  </p:subTnLst>
                </p:cTn>
              </p:par>
            </p:tnLst>
          </p:tmpl>
          <p:tmpl lvl="4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  <p:subTnLst>
                    <p:animClr clrSpc="rgb" dir="cw">
                      <p:cBhvr override="childStyle">
                        <p:cTn dur="1" fill="hold" display="0" masterRel="nextClick" afterEffect="1"/>
                        <p:tgtEl>
                          <p:spTgt spid="6"/>
                        </p:tgtEl>
                        <p:attrNameLst>
                          <p:attrName>ppt_c</p:attrName>
                        </p:attrNameLst>
                      </p:cBhvr>
                      <p:to>
                        <a:schemeClr val="tx2"/>
                      </p:to>
                    </p:animClr>
                  </p:subTnLst>
                </p:cTn>
              </p:par>
            </p:tnLst>
          </p:tmpl>
          <p:tmpl lvl="5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  <p:subTnLst>
                    <p:animClr clrSpc="rgb" dir="cw">
                      <p:cBhvr override="childStyle">
                        <p:cTn dur="1" fill="hold" display="0" masterRel="nextClick" afterEffect="1"/>
                        <p:tgtEl>
                          <p:spTgt spid="6"/>
                        </p:tgtEl>
                        <p:attrNameLst>
                          <p:attrName>ppt_c</p:attrName>
                        </p:attrNameLst>
                      </p:cBhvr>
                      <p:to>
                        <a:schemeClr val="tx2"/>
                      </p:to>
                    </p:animClr>
                  </p:subTnLst>
                </p:cTn>
              </p:par>
            </p:tnLst>
          </p:tmpl>
        </p:tmplLst>
      </p:bldP>
      <p:bldP spid="9" grpId="0" animBg="1"/>
    </p:bldLst>
  </p:timing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Straight Connector 9"/>
          <p:cNvCxnSpPr/>
          <p:nvPr userDrawn="1"/>
        </p:nvCxnSpPr>
        <p:spPr>
          <a:xfrm>
            <a:off x="4572000" y="1321594"/>
            <a:ext cx="0" cy="3484109"/>
          </a:xfrm>
          <a:prstGeom prst="line">
            <a:avLst/>
          </a:prstGeom>
          <a:ln>
            <a:solidFill>
              <a:schemeClr val="accent1"/>
            </a:solidFill>
            <a:headEnd type="none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529889" y="1321593"/>
            <a:ext cx="3864312" cy="328613"/>
          </a:xfrm>
        </p:spPr>
        <p:txBody>
          <a:bodyPr/>
          <a:lstStyle>
            <a:lvl1pPr algn="r">
              <a:defRPr baseline="0">
                <a:solidFill>
                  <a:schemeClr val="accent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Compare item one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quarter" idx="15" hasCustomPrompt="1"/>
          </p:nvPr>
        </p:nvSpPr>
        <p:spPr>
          <a:xfrm>
            <a:off x="529889" y="1821657"/>
            <a:ext cx="3864313" cy="2984046"/>
          </a:xfrm>
        </p:spPr>
        <p:txBody>
          <a:bodyPr/>
          <a:lstStyle>
            <a:lvl1pPr marL="0" indent="0" algn="r">
              <a:lnSpc>
                <a:spcPct val="90000"/>
              </a:lnSpc>
              <a:buNone/>
              <a:defRPr sz="1500" b="0" i="0">
                <a:latin typeface="+mn-lt"/>
                <a:ea typeface="Gotham Book" panose="02000604040000020004" pitchFamily="50" charset="0"/>
                <a:cs typeface="Gotham Book" panose="02000604040000020004" pitchFamily="50" charset="0"/>
              </a:defRPr>
            </a:lvl1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17" name="Text Placeholder 6"/>
          <p:cNvSpPr>
            <a:spLocks noGrp="1"/>
          </p:cNvSpPr>
          <p:nvPr>
            <p:ph type="body" sz="quarter" idx="16" hasCustomPrompt="1"/>
          </p:nvPr>
        </p:nvSpPr>
        <p:spPr>
          <a:xfrm>
            <a:off x="4749800" y="1321593"/>
            <a:ext cx="3864316" cy="328613"/>
          </a:xfrm>
        </p:spPr>
        <p:txBody>
          <a:bodyPr/>
          <a:lstStyle>
            <a:lvl1pPr algn="l">
              <a:defRPr baseline="0">
                <a:solidFill>
                  <a:schemeClr val="accent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Compare item two</a:t>
            </a:r>
          </a:p>
        </p:txBody>
      </p:sp>
      <p:sp>
        <p:nvSpPr>
          <p:cNvPr id="18" name="Text Placeholder 3"/>
          <p:cNvSpPr>
            <a:spLocks noGrp="1"/>
          </p:cNvSpPr>
          <p:nvPr>
            <p:ph type="body" sz="quarter" idx="17" hasCustomPrompt="1"/>
          </p:nvPr>
        </p:nvSpPr>
        <p:spPr>
          <a:xfrm>
            <a:off x="4749799" y="1821657"/>
            <a:ext cx="3864317" cy="2984046"/>
          </a:xfrm>
        </p:spPr>
        <p:txBody>
          <a:bodyPr/>
          <a:lstStyle>
            <a:lvl1pPr marL="0" indent="0" algn="l">
              <a:lnSpc>
                <a:spcPct val="90000"/>
              </a:lnSpc>
              <a:buNone/>
              <a:defRPr sz="1500" b="0" i="0">
                <a:latin typeface="+mn-lt"/>
                <a:ea typeface="Gotham Book" panose="02000604040000020004" pitchFamily="50" charset="0"/>
                <a:cs typeface="Gotham Book" panose="02000604040000020004" pitchFamily="50" charset="0"/>
              </a:defRPr>
            </a:lvl1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12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529889" y="441294"/>
            <a:ext cx="8084228" cy="327848"/>
          </a:xfrm>
          <a:prstGeom prst="rect">
            <a:avLst/>
          </a:prstGeom>
        </p:spPr>
        <p:txBody>
          <a:bodyPr vert="horz" lIns="0" tIns="43960" rIns="87919" bIns="43960" rtlCol="0" anchor="t" anchorCtr="0">
            <a:noAutofit/>
          </a:bodyPr>
          <a:lstStyle>
            <a:lvl1pPr algn="ctr">
              <a:defRPr baseline="0">
                <a:latin typeface="+mj-lt"/>
              </a:defRPr>
            </a:lvl1pPr>
          </a:lstStyle>
          <a:p>
            <a:r>
              <a:rPr lang="en-US" dirty="0"/>
              <a:t>Click to Add Slide Title in </a:t>
            </a:r>
            <a:r>
              <a:rPr lang="en-US" dirty="0" err="1"/>
              <a:t>Titlecase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86637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portant Statement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2"/>
          <p:cNvSpPr>
            <a:spLocks noGrp="1"/>
          </p:cNvSpPr>
          <p:nvPr>
            <p:ph type="title" hasCustomPrompt="1"/>
          </p:nvPr>
        </p:nvSpPr>
        <p:spPr>
          <a:xfrm>
            <a:off x="1" y="0"/>
            <a:ext cx="9143999" cy="5143500"/>
          </a:xfrm>
          <a:noFill/>
          <a:ln>
            <a:noFill/>
          </a:ln>
        </p:spPr>
        <p:txBody>
          <a:bodyPr anchor="ctr">
            <a:normAutofit/>
          </a:bodyPr>
          <a:lstStyle>
            <a:lvl1pPr algn="ctr">
              <a:defRPr sz="3599" spc="-84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This is a short, important statement to bring attention to something.</a:t>
            </a:r>
          </a:p>
        </p:txBody>
      </p:sp>
    </p:spTree>
    <p:extLst>
      <p:ext uri="{BB962C8B-B14F-4D97-AF65-F5344CB8AC3E}">
        <p14:creationId xmlns:p14="http://schemas.microsoft.com/office/powerpoint/2010/main" val="225463295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portant Statement (original)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2"/>
          <p:cNvSpPr>
            <a:spLocks noGrp="1"/>
          </p:cNvSpPr>
          <p:nvPr>
            <p:ph type="title" hasCustomPrompt="1"/>
          </p:nvPr>
        </p:nvSpPr>
        <p:spPr>
          <a:xfrm>
            <a:off x="1511301" y="835503"/>
            <a:ext cx="6127750" cy="3472494"/>
          </a:xfrm>
          <a:noFill/>
          <a:ln>
            <a:noFill/>
          </a:ln>
        </p:spPr>
        <p:txBody>
          <a:bodyPr anchor="ctr">
            <a:normAutofit/>
          </a:bodyPr>
          <a:lstStyle>
            <a:lvl1pPr algn="ctr">
              <a:defRPr sz="3599" spc="-84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This is a short, important statement to bring attention to something.</a:t>
            </a:r>
          </a:p>
        </p:txBody>
      </p:sp>
    </p:spTree>
    <p:extLst>
      <p:ext uri="{BB962C8B-B14F-4D97-AF65-F5344CB8AC3E}">
        <p14:creationId xmlns:p14="http://schemas.microsoft.com/office/powerpoint/2010/main" val="27472413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892" indent="0">
              <a:buNone/>
              <a:defRPr sz="1500" b="1"/>
            </a:lvl2pPr>
            <a:lvl3pPr marL="685783" indent="0">
              <a:buNone/>
              <a:defRPr sz="1350" b="1"/>
            </a:lvl3pPr>
            <a:lvl4pPr marL="1028675" indent="0">
              <a:buNone/>
              <a:defRPr sz="1200" b="1"/>
            </a:lvl4pPr>
            <a:lvl5pPr marL="1371566" indent="0">
              <a:buNone/>
              <a:defRPr sz="1200" b="1"/>
            </a:lvl5pPr>
            <a:lvl6pPr marL="1714457" indent="0">
              <a:buNone/>
              <a:defRPr sz="1200" b="1"/>
            </a:lvl6pPr>
            <a:lvl7pPr marL="2057348" indent="0">
              <a:buNone/>
              <a:defRPr sz="1200" b="1"/>
            </a:lvl7pPr>
            <a:lvl8pPr marL="2400240" indent="0">
              <a:buNone/>
              <a:defRPr sz="1200" b="1"/>
            </a:lvl8pPr>
            <a:lvl9pPr marL="2743132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1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892" indent="0">
              <a:buNone/>
              <a:defRPr sz="1500" b="1"/>
            </a:lvl2pPr>
            <a:lvl3pPr marL="685783" indent="0">
              <a:buNone/>
              <a:defRPr sz="1350" b="1"/>
            </a:lvl3pPr>
            <a:lvl4pPr marL="1028675" indent="0">
              <a:buNone/>
              <a:defRPr sz="1200" b="1"/>
            </a:lvl4pPr>
            <a:lvl5pPr marL="1371566" indent="0">
              <a:buNone/>
              <a:defRPr sz="1200" b="1"/>
            </a:lvl5pPr>
            <a:lvl6pPr marL="1714457" indent="0">
              <a:buNone/>
              <a:defRPr sz="1200" b="1"/>
            </a:lvl6pPr>
            <a:lvl7pPr marL="2057348" indent="0">
              <a:buNone/>
              <a:defRPr sz="1200" b="1"/>
            </a:lvl7pPr>
            <a:lvl8pPr marL="2400240" indent="0">
              <a:buNone/>
              <a:defRPr sz="1200" b="1"/>
            </a:lvl8pPr>
            <a:lvl9pPr marL="2743132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1" y="1878806"/>
            <a:ext cx="3887391" cy="2763441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3539528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80808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80808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80808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80808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80808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80808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80808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80808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80808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80808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>
        <p:tmplLst>
          <p:tmpl lvl="1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</p:tmplLst>
      </p:bldP>
      <p:bldP spid="4" grpId="0" build="p">
        <p:tmplLst>
          <p:tmpl lvl="1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  <p:subTnLst>
                    <p:animClr clrSpc="rgb" dir="cw">
                      <p:cBhvr override="childStyle">
                        <p:cTn dur="1" fill="hold" display="0" masterRel="nextClick" afterEffect="1"/>
                        <p:tgtEl>
                          <p:spTgt spid="4"/>
                        </p:tgtEl>
                        <p:attrNameLst>
                          <p:attrName>ppt_c</p:attrName>
                        </p:attrNameLst>
                      </p:cBhvr>
                      <p:to>
                        <a:srgbClr val="808080"/>
                      </p:to>
                    </p:animClr>
                  </p:subTnLst>
                </p:cTn>
              </p:par>
            </p:tnLst>
          </p:tmpl>
          <p:tmpl lvl="2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  <p:subTnLst>
                    <p:animClr clrSpc="rgb" dir="cw">
                      <p:cBhvr override="childStyle">
                        <p:cTn dur="1" fill="hold" display="0" masterRel="nextClick" afterEffect="1"/>
                        <p:tgtEl>
                          <p:spTgt spid="4"/>
                        </p:tgtEl>
                        <p:attrNameLst>
                          <p:attrName>ppt_c</p:attrName>
                        </p:attrNameLst>
                      </p:cBhvr>
                      <p:to>
                        <a:srgbClr val="808080"/>
                      </p:to>
                    </p:animClr>
                  </p:subTnLst>
                </p:cTn>
              </p:par>
            </p:tnLst>
          </p:tmpl>
          <p:tmpl lvl="3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  <p:subTnLst>
                    <p:animClr clrSpc="rgb" dir="cw">
                      <p:cBhvr override="childStyle">
                        <p:cTn dur="1" fill="hold" display="0" masterRel="nextClick" afterEffect="1"/>
                        <p:tgtEl>
                          <p:spTgt spid="4"/>
                        </p:tgtEl>
                        <p:attrNameLst>
                          <p:attrName>ppt_c</p:attrName>
                        </p:attrNameLst>
                      </p:cBhvr>
                      <p:to>
                        <a:srgbClr val="808080"/>
                      </p:to>
                    </p:animClr>
                  </p:subTnLst>
                </p:cTn>
              </p:par>
            </p:tnLst>
          </p:tmpl>
          <p:tmpl lvl="4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  <p:subTnLst>
                    <p:animClr clrSpc="rgb" dir="cw">
                      <p:cBhvr override="childStyle">
                        <p:cTn dur="1" fill="hold" display="0" masterRel="nextClick" afterEffect="1"/>
                        <p:tgtEl>
                          <p:spTgt spid="4"/>
                        </p:tgtEl>
                        <p:attrNameLst>
                          <p:attrName>ppt_c</p:attrName>
                        </p:attrNameLst>
                      </p:cBhvr>
                      <p:to>
                        <a:srgbClr val="808080"/>
                      </p:to>
                    </p:animClr>
                  </p:subTnLst>
                </p:cTn>
              </p:par>
            </p:tnLst>
          </p:tmpl>
          <p:tmpl lvl="5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  <p:subTnLst>
                    <p:animClr clrSpc="rgb" dir="cw">
                      <p:cBhvr override="childStyle">
                        <p:cTn dur="1" fill="hold" display="0" masterRel="nextClick" afterEffect="1"/>
                        <p:tgtEl>
                          <p:spTgt spid="4"/>
                        </p:tgtEl>
                        <p:attrNameLst>
                          <p:attrName>ppt_c</p:attrName>
                        </p:attrNameLst>
                      </p:cBhvr>
                      <p:to>
                        <a:srgbClr val="808080"/>
                      </p:to>
                    </p:animClr>
                  </p:subTnLst>
                </p:cTn>
              </p:par>
            </p:tnLst>
          </p:tmpl>
        </p:tmplLst>
      </p:bldP>
      <p:bldP spid="5" grpId="0" build="p">
        <p:tmplLst>
          <p:tmpl lvl="1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</p:tmplLst>
      </p:bldP>
      <p:bldP spid="6" grpId="0" build="p">
        <p:tmplLst>
          <p:tmpl lvl="1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  <p:subTnLst>
                    <p:animClr clrSpc="rgb" dir="cw">
                      <p:cBhvr override="childStyle">
                        <p:cTn dur="1" fill="hold" display="0" masterRel="nextClick" afterEffect="1"/>
                        <p:tgtEl>
                          <p:spTgt spid="6"/>
                        </p:tgtEl>
                        <p:attrNameLst>
                          <p:attrName>ppt_c</p:attrName>
                        </p:attrNameLst>
                      </p:cBhvr>
                      <p:to>
                        <a:srgbClr val="808080"/>
                      </p:to>
                    </p:animClr>
                  </p:subTnLst>
                </p:cTn>
              </p:par>
            </p:tnLst>
          </p:tmpl>
          <p:tmpl lvl="2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  <p:subTnLst>
                    <p:animClr clrSpc="rgb" dir="cw">
                      <p:cBhvr override="childStyle">
                        <p:cTn dur="1" fill="hold" display="0" masterRel="nextClick" afterEffect="1"/>
                        <p:tgtEl>
                          <p:spTgt spid="6"/>
                        </p:tgtEl>
                        <p:attrNameLst>
                          <p:attrName>ppt_c</p:attrName>
                        </p:attrNameLst>
                      </p:cBhvr>
                      <p:to>
                        <a:srgbClr val="808080"/>
                      </p:to>
                    </p:animClr>
                  </p:subTnLst>
                </p:cTn>
              </p:par>
            </p:tnLst>
          </p:tmpl>
          <p:tmpl lvl="3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  <p:subTnLst>
                    <p:animClr clrSpc="rgb" dir="cw">
                      <p:cBhvr override="childStyle">
                        <p:cTn dur="1" fill="hold" display="0" masterRel="nextClick" afterEffect="1"/>
                        <p:tgtEl>
                          <p:spTgt spid="6"/>
                        </p:tgtEl>
                        <p:attrNameLst>
                          <p:attrName>ppt_c</p:attrName>
                        </p:attrNameLst>
                      </p:cBhvr>
                      <p:to>
                        <a:srgbClr val="808080"/>
                      </p:to>
                    </p:animClr>
                  </p:subTnLst>
                </p:cTn>
              </p:par>
            </p:tnLst>
          </p:tmpl>
          <p:tmpl lvl="4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  <p:subTnLst>
                    <p:animClr clrSpc="rgb" dir="cw">
                      <p:cBhvr override="childStyle">
                        <p:cTn dur="1" fill="hold" display="0" masterRel="nextClick" afterEffect="1"/>
                        <p:tgtEl>
                          <p:spTgt spid="6"/>
                        </p:tgtEl>
                        <p:attrNameLst>
                          <p:attrName>ppt_c</p:attrName>
                        </p:attrNameLst>
                      </p:cBhvr>
                      <p:to>
                        <a:srgbClr val="808080"/>
                      </p:to>
                    </p:animClr>
                  </p:subTnLst>
                </p:cTn>
              </p:par>
            </p:tnLst>
          </p:tmpl>
          <p:tmpl lvl="5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  <p:subTnLst>
                    <p:animClr clrSpc="rgb" dir="cw">
                      <p:cBhvr override="childStyle">
                        <p:cTn dur="1" fill="hold" display="0" masterRel="nextClick" afterEffect="1"/>
                        <p:tgtEl>
                          <p:spTgt spid="6"/>
                        </p:tgtEl>
                        <p:attrNameLst>
                          <p:attrName>ppt_c</p:attrName>
                        </p:attrNameLst>
                      </p:cBhvr>
                      <p:to>
                        <a:srgbClr val="808080"/>
                      </p:to>
                    </p:animClr>
                  </p:subTnLst>
                </p:cTn>
              </p:par>
            </p:tnLst>
          </p:tmpl>
        </p:tmplLst>
      </p:bldP>
    </p:bldLst>
  </p:timing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ation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2"/>
          <p:cNvSpPr>
            <a:spLocks noGrp="1"/>
          </p:cNvSpPr>
          <p:nvPr>
            <p:ph type="title" hasCustomPrompt="1"/>
          </p:nvPr>
        </p:nvSpPr>
        <p:spPr>
          <a:xfrm>
            <a:off x="792334" y="807246"/>
            <a:ext cx="7552679" cy="2040128"/>
          </a:xfrm>
        </p:spPr>
        <p:txBody>
          <a:bodyPr anchor="b">
            <a:normAutofit/>
          </a:bodyPr>
          <a:lstStyle>
            <a:lvl1pPr algn="l">
              <a:defRPr sz="3599" spc="-84" baseline="0">
                <a:solidFill>
                  <a:schemeClr val="accent4"/>
                </a:solidFill>
                <a:latin typeface="Gotham Light" pitchFamily="50" charset="0"/>
              </a:defRPr>
            </a:lvl1pPr>
          </a:lstStyle>
          <a:p>
            <a:r>
              <a:rPr lang="en-US" dirty="0"/>
              <a:t>“Click to add quote. Don’t forget quotation marks”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791986" y="2993233"/>
            <a:ext cx="7552885" cy="421481"/>
          </a:xfrm>
        </p:spPr>
        <p:txBody>
          <a:bodyPr/>
          <a:lstStyle>
            <a:lvl1pPr marL="0" indent="0">
              <a:buNone/>
              <a:defRPr sz="1800" b="0" i="0">
                <a:latin typeface="+mn-lt"/>
                <a:ea typeface="Gotham Medium" panose="02000604030000020004" pitchFamily="50" charset="0"/>
                <a:cs typeface="Gotham Medium" panose="02000604030000020004" pitchFamily="50" charset="0"/>
              </a:defRPr>
            </a:lvl1pPr>
          </a:lstStyle>
          <a:p>
            <a:pPr lvl="0"/>
            <a:r>
              <a:rPr lang="en-US" dirty="0"/>
              <a:t>Person Quoted</a:t>
            </a:r>
          </a:p>
        </p:txBody>
      </p:sp>
    </p:spTree>
    <p:extLst>
      <p:ext uri="{BB962C8B-B14F-4D97-AF65-F5344CB8AC3E}">
        <p14:creationId xmlns:p14="http://schemas.microsoft.com/office/powerpoint/2010/main" val="3648921260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fini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sz="quarter" idx="10" hasCustomPrompt="1"/>
          </p:nvPr>
        </p:nvSpPr>
        <p:spPr>
          <a:xfrm>
            <a:off x="792334" y="2254996"/>
            <a:ext cx="7552679" cy="1293848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2099" b="0" i="0">
                <a:latin typeface="Gotham Book" panose="02000604040000020004" pitchFamily="50" charset="0"/>
                <a:ea typeface="Gotham Book" panose="02000604040000020004" pitchFamily="50" charset="0"/>
                <a:cs typeface="Gotham Book" panose="02000604040000020004" pitchFamily="50" charset="0"/>
              </a:defRPr>
            </a:lvl1pPr>
          </a:lstStyle>
          <a:p>
            <a:pPr lvl="0"/>
            <a:r>
              <a:rPr lang="en-US" dirty="0"/>
              <a:t>Click to add definition</a:t>
            </a:r>
          </a:p>
        </p:txBody>
      </p:sp>
      <p:sp>
        <p:nvSpPr>
          <p:cNvPr id="13" name="Title 12"/>
          <p:cNvSpPr>
            <a:spLocks noGrp="1"/>
          </p:cNvSpPr>
          <p:nvPr>
            <p:ph type="title" hasCustomPrompt="1"/>
          </p:nvPr>
        </p:nvSpPr>
        <p:spPr>
          <a:xfrm>
            <a:off x="792334" y="1553903"/>
            <a:ext cx="7552679" cy="625033"/>
          </a:xfrm>
        </p:spPr>
        <p:txBody>
          <a:bodyPr anchor="b">
            <a:normAutofit/>
          </a:bodyPr>
          <a:lstStyle>
            <a:lvl1pPr algn="l">
              <a:defRPr sz="3599" spc="-84">
                <a:solidFill>
                  <a:schemeClr val="accent5"/>
                </a:solidFill>
                <a:latin typeface="+mj-lt"/>
              </a:defRPr>
            </a:lvl1pPr>
          </a:lstStyle>
          <a:p>
            <a:r>
              <a:rPr lang="en-US" dirty="0"/>
              <a:t>Word to define</a:t>
            </a:r>
          </a:p>
        </p:txBody>
      </p:sp>
    </p:spTree>
    <p:extLst>
      <p:ext uri="{BB962C8B-B14F-4D97-AF65-F5344CB8AC3E}">
        <p14:creationId xmlns:p14="http://schemas.microsoft.com/office/powerpoint/2010/main" val="2670177970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03770545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Just some text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2"/>
          <p:cNvSpPr>
            <a:spLocks noGrp="1"/>
          </p:cNvSpPr>
          <p:nvPr>
            <p:ph type="title" hasCustomPrompt="1"/>
          </p:nvPr>
        </p:nvSpPr>
        <p:spPr>
          <a:xfrm>
            <a:off x="1511301" y="835503"/>
            <a:ext cx="6127750" cy="3472494"/>
          </a:xfrm>
          <a:noFill/>
          <a:ln>
            <a:noFill/>
          </a:ln>
        </p:spPr>
        <p:txBody>
          <a:bodyPr anchor="ctr">
            <a:normAutofit/>
          </a:bodyPr>
          <a:lstStyle>
            <a:lvl1pPr algn="ctr">
              <a:defRPr sz="3599" spc="-84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This is a short, important statement to bring attention to something.</a:t>
            </a:r>
          </a:p>
        </p:txBody>
      </p:sp>
    </p:spTree>
    <p:extLst>
      <p:ext uri="{BB962C8B-B14F-4D97-AF65-F5344CB8AC3E}">
        <p14:creationId xmlns:p14="http://schemas.microsoft.com/office/powerpoint/2010/main" val="333286353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 Not Animat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892" indent="0">
              <a:buNone/>
              <a:defRPr sz="1500" b="1"/>
            </a:lvl2pPr>
            <a:lvl3pPr marL="685783" indent="0">
              <a:buNone/>
              <a:defRPr sz="1350" b="1"/>
            </a:lvl3pPr>
            <a:lvl4pPr marL="1028675" indent="0">
              <a:buNone/>
              <a:defRPr sz="1200" b="1"/>
            </a:lvl4pPr>
            <a:lvl5pPr marL="1371566" indent="0">
              <a:buNone/>
              <a:defRPr sz="1200" b="1"/>
            </a:lvl5pPr>
            <a:lvl6pPr marL="1714457" indent="0">
              <a:buNone/>
              <a:defRPr sz="1200" b="1"/>
            </a:lvl6pPr>
            <a:lvl7pPr marL="2057348" indent="0">
              <a:buNone/>
              <a:defRPr sz="1200" b="1"/>
            </a:lvl7pPr>
            <a:lvl8pPr marL="2400240" indent="0">
              <a:buNone/>
              <a:defRPr sz="1200" b="1"/>
            </a:lvl8pPr>
            <a:lvl9pPr marL="2743132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1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892" indent="0">
              <a:buNone/>
              <a:defRPr sz="1500" b="1"/>
            </a:lvl2pPr>
            <a:lvl3pPr marL="685783" indent="0">
              <a:buNone/>
              <a:defRPr sz="1350" b="1"/>
            </a:lvl3pPr>
            <a:lvl4pPr marL="1028675" indent="0">
              <a:buNone/>
              <a:defRPr sz="1200" b="1"/>
            </a:lvl4pPr>
            <a:lvl5pPr marL="1371566" indent="0">
              <a:buNone/>
              <a:defRPr sz="1200" b="1"/>
            </a:lvl5pPr>
            <a:lvl6pPr marL="1714457" indent="0">
              <a:buNone/>
              <a:defRPr sz="1200" b="1"/>
            </a:lvl6pPr>
            <a:lvl7pPr marL="2057348" indent="0">
              <a:buNone/>
              <a:defRPr sz="1200" b="1"/>
            </a:lvl7pPr>
            <a:lvl8pPr marL="2400240" indent="0">
              <a:buNone/>
              <a:defRPr sz="1200" b="1"/>
            </a:lvl8pPr>
            <a:lvl9pPr marL="2743132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1" y="1878806"/>
            <a:ext cx="3887391" cy="276344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6185587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0451332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76" y="1705917"/>
            <a:ext cx="7886700" cy="1571450"/>
          </a:xfrm>
        </p:spPr>
        <p:txBody>
          <a:bodyPr anchor="t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74B6D188-0BBE-42D3-81E1-E276562B7222}"/>
              </a:ext>
            </a:extLst>
          </p:cNvPr>
          <p:cNvSpPr/>
          <p:nvPr userDrawn="1"/>
        </p:nvSpPr>
        <p:spPr>
          <a:xfrm>
            <a:off x="1" y="1702438"/>
            <a:ext cx="158527" cy="1574928"/>
          </a:xfrm>
          <a:prstGeom prst="rect">
            <a:avLst/>
          </a:prstGeom>
          <a:solidFill>
            <a:srgbClr val="0072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</p:spTree>
    <p:extLst>
      <p:ext uri="{BB962C8B-B14F-4D97-AF65-F5344CB8AC3E}">
        <p14:creationId xmlns:p14="http://schemas.microsoft.com/office/powerpoint/2010/main" val="22992038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8" Type="http://schemas.openxmlformats.org/officeDocument/2006/relationships/slideLayout" Target="../slideLayouts/slideLayout8.xml"/></Relationships>
</file>

<file path=ppt/slideMasters/_rels/slideMaster2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44.xml"/><Relationship Id="rId18" Type="http://schemas.openxmlformats.org/officeDocument/2006/relationships/slideLayout" Target="../slideLayouts/slideLayout49.xml"/><Relationship Id="rId26" Type="http://schemas.openxmlformats.org/officeDocument/2006/relationships/slideLayout" Target="../slideLayouts/slideLayout57.xml"/><Relationship Id="rId3" Type="http://schemas.openxmlformats.org/officeDocument/2006/relationships/slideLayout" Target="../slideLayouts/slideLayout34.xml"/><Relationship Id="rId21" Type="http://schemas.openxmlformats.org/officeDocument/2006/relationships/slideLayout" Target="../slideLayouts/slideLayout52.xml"/><Relationship Id="rId34" Type="http://schemas.openxmlformats.org/officeDocument/2006/relationships/image" Target="../media/image3.png"/><Relationship Id="rId7" Type="http://schemas.openxmlformats.org/officeDocument/2006/relationships/slideLayout" Target="../slideLayouts/slideLayout38.xml"/><Relationship Id="rId12" Type="http://schemas.openxmlformats.org/officeDocument/2006/relationships/slideLayout" Target="../slideLayouts/slideLayout43.xml"/><Relationship Id="rId17" Type="http://schemas.openxmlformats.org/officeDocument/2006/relationships/slideLayout" Target="../slideLayouts/slideLayout48.xml"/><Relationship Id="rId25" Type="http://schemas.openxmlformats.org/officeDocument/2006/relationships/slideLayout" Target="../slideLayouts/slideLayout56.xml"/><Relationship Id="rId33" Type="http://schemas.openxmlformats.org/officeDocument/2006/relationships/theme" Target="../theme/theme2.xml"/><Relationship Id="rId2" Type="http://schemas.openxmlformats.org/officeDocument/2006/relationships/slideLayout" Target="../slideLayouts/slideLayout33.xml"/><Relationship Id="rId16" Type="http://schemas.openxmlformats.org/officeDocument/2006/relationships/slideLayout" Target="../slideLayouts/slideLayout47.xml"/><Relationship Id="rId20" Type="http://schemas.openxmlformats.org/officeDocument/2006/relationships/slideLayout" Target="../slideLayouts/slideLayout51.xml"/><Relationship Id="rId29" Type="http://schemas.openxmlformats.org/officeDocument/2006/relationships/slideLayout" Target="../slideLayouts/slideLayout60.xml"/><Relationship Id="rId1" Type="http://schemas.openxmlformats.org/officeDocument/2006/relationships/slideLayout" Target="../slideLayouts/slideLayout32.xml"/><Relationship Id="rId6" Type="http://schemas.openxmlformats.org/officeDocument/2006/relationships/slideLayout" Target="../slideLayouts/slideLayout37.xml"/><Relationship Id="rId11" Type="http://schemas.openxmlformats.org/officeDocument/2006/relationships/slideLayout" Target="../slideLayouts/slideLayout42.xml"/><Relationship Id="rId24" Type="http://schemas.openxmlformats.org/officeDocument/2006/relationships/slideLayout" Target="../slideLayouts/slideLayout55.xml"/><Relationship Id="rId32" Type="http://schemas.openxmlformats.org/officeDocument/2006/relationships/slideLayout" Target="../slideLayouts/slideLayout63.xml"/><Relationship Id="rId5" Type="http://schemas.openxmlformats.org/officeDocument/2006/relationships/slideLayout" Target="../slideLayouts/slideLayout36.xml"/><Relationship Id="rId15" Type="http://schemas.openxmlformats.org/officeDocument/2006/relationships/slideLayout" Target="../slideLayouts/slideLayout46.xml"/><Relationship Id="rId23" Type="http://schemas.openxmlformats.org/officeDocument/2006/relationships/slideLayout" Target="../slideLayouts/slideLayout54.xml"/><Relationship Id="rId28" Type="http://schemas.openxmlformats.org/officeDocument/2006/relationships/slideLayout" Target="../slideLayouts/slideLayout59.xml"/><Relationship Id="rId10" Type="http://schemas.openxmlformats.org/officeDocument/2006/relationships/slideLayout" Target="../slideLayouts/slideLayout41.xml"/><Relationship Id="rId19" Type="http://schemas.openxmlformats.org/officeDocument/2006/relationships/slideLayout" Target="../slideLayouts/slideLayout50.xml"/><Relationship Id="rId31" Type="http://schemas.openxmlformats.org/officeDocument/2006/relationships/slideLayout" Target="../slideLayouts/slideLayout62.xml"/><Relationship Id="rId4" Type="http://schemas.openxmlformats.org/officeDocument/2006/relationships/slideLayout" Target="../slideLayouts/slideLayout35.xml"/><Relationship Id="rId9" Type="http://schemas.openxmlformats.org/officeDocument/2006/relationships/slideLayout" Target="../slideLayouts/slideLayout40.xml"/><Relationship Id="rId14" Type="http://schemas.openxmlformats.org/officeDocument/2006/relationships/slideLayout" Target="../slideLayouts/slideLayout45.xml"/><Relationship Id="rId22" Type="http://schemas.openxmlformats.org/officeDocument/2006/relationships/slideLayout" Target="../slideLayouts/slideLayout53.xml"/><Relationship Id="rId27" Type="http://schemas.openxmlformats.org/officeDocument/2006/relationships/slideLayout" Target="../slideLayouts/slideLayout58.xml"/><Relationship Id="rId30" Type="http://schemas.openxmlformats.org/officeDocument/2006/relationships/slideLayout" Target="../slideLayouts/slideLayout61.xml"/><Relationship Id="rId35" Type="http://schemas.microsoft.com/office/2007/relationships/hdphoto" Target="../media/hdphoto1.wdp"/><Relationship Id="rId8" Type="http://schemas.openxmlformats.org/officeDocument/2006/relationships/slideLayout" Target="../slideLayouts/slideLayout3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7" name="Picture 12" descr="bdcLogoMark"/>
          <p:cNvPicPr>
            <a:picLocks noChangeAspect="1" noChangeArrowheads="1"/>
          </p:cNvPicPr>
          <p:nvPr userDrawn="1"/>
        </p:nvPicPr>
        <p:blipFill>
          <a:blip r:embed="rId33"/>
          <a:srcRect/>
          <a:stretch>
            <a:fillRect/>
          </a:stretch>
        </p:blipFill>
        <p:spPr bwMode="auto">
          <a:xfrm>
            <a:off x="77329" y="4740652"/>
            <a:ext cx="305396" cy="3214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 userDrawn="1"/>
        </p:nvSpPr>
        <p:spPr>
          <a:xfrm>
            <a:off x="382725" y="4785969"/>
            <a:ext cx="1904689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@benday</a:t>
            </a:r>
            <a:r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 | </a:t>
            </a:r>
            <a:r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www.benday.</a:t>
            </a:r>
            <a:r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com</a:t>
            </a:r>
          </a:p>
        </p:txBody>
      </p:sp>
    </p:spTree>
    <p:extLst>
      <p:ext uri="{BB962C8B-B14F-4D97-AF65-F5344CB8AC3E}">
        <p14:creationId xmlns:p14="http://schemas.microsoft.com/office/powerpoint/2010/main" val="5060550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7" r:id="rId1"/>
    <p:sldLayoutId id="2147483828" r:id="rId2"/>
    <p:sldLayoutId id="2147483829" r:id="rId3"/>
    <p:sldLayoutId id="2147483865" r:id="rId4"/>
    <p:sldLayoutId id="2147483830" r:id="rId5"/>
    <p:sldLayoutId id="2147483831" r:id="rId6"/>
    <p:sldLayoutId id="2147483832" r:id="rId7"/>
    <p:sldLayoutId id="2147483833" r:id="rId8"/>
    <p:sldLayoutId id="2147483834" r:id="rId9"/>
    <p:sldLayoutId id="2147483835" r:id="rId10"/>
    <p:sldLayoutId id="2147483864" r:id="rId11"/>
    <p:sldLayoutId id="2147483836" r:id="rId12"/>
    <p:sldLayoutId id="2147483837" r:id="rId13"/>
    <p:sldLayoutId id="2147483838" r:id="rId14"/>
    <p:sldLayoutId id="2147483839" r:id="rId15"/>
    <p:sldLayoutId id="2147483840" r:id="rId16"/>
    <p:sldLayoutId id="2147483841" r:id="rId17"/>
    <p:sldLayoutId id="2147483842" r:id="rId18"/>
    <p:sldLayoutId id="2147483843" r:id="rId19"/>
    <p:sldLayoutId id="2147483844" r:id="rId20"/>
    <p:sldLayoutId id="2147483845" r:id="rId21"/>
    <p:sldLayoutId id="2147483846" r:id="rId22"/>
    <p:sldLayoutId id="2147483847" r:id="rId23"/>
    <p:sldLayoutId id="2147483848" r:id="rId24"/>
    <p:sldLayoutId id="2147483849" r:id="rId25"/>
    <p:sldLayoutId id="2147483851" r:id="rId26"/>
    <p:sldLayoutId id="2147483857" r:id="rId27"/>
    <p:sldLayoutId id="2147483858" r:id="rId28"/>
    <p:sldLayoutId id="2147483859" r:id="rId29"/>
    <p:sldLayoutId id="2147483862" r:id="rId30"/>
    <p:sldLayoutId id="2147483863" r:id="rId31"/>
  </p:sldLayoutIdLst>
  <p:txStyles>
    <p:titleStyle>
      <a:lvl1pPr algn="l" defTabSz="685783" rtl="0" eaLnBrk="1" latinLnBrk="0" hangingPunct="1">
        <a:lnSpc>
          <a:spcPct val="90000"/>
        </a:lnSpc>
        <a:spcBef>
          <a:spcPct val="0"/>
        </a:spcBef>
        <a:buNone/>
        <a:defRPr sz="33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685783" rtl="0" eaLnBrk="1" latinLnBrk="0" hangingPunct="1">
        <a:lnSpc>
          <a:spcPct val="90000"/>
        </a:lnSpc>
        <a:spcBef>
          <a:spcPts val="750"/>
        </a:spcBef>
        <a:buFontTx/>
        <a:buNone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37" indent="-171446" algn="l" defTabSz="685783" rtl="0" eaLnBrk="1" latinLnBrk="0" hangingPunct="1">
        <a:lnSpc>
          <a:spcPct val="90000"/>
        </a:lnSpc>
        <a:spcBef>
          <a:spcPts val="375"/>
        </a:spcBef>
        <a:buFont typeface="Segoe UI" panose="020B0502040204020203" pitchFamily="34" charset="0"/>
        <a:buChar char="-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28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20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12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03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795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686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577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892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783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675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566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457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348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240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132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29889" y="1073176"/>
            <a:ext cx="8084228" cy="3707606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Sixth level</a:t>
            </a:r>
          </a:p>
          <a:p>
            <a:pPr lvl="6"/>
            <a:r>
              <a:rPr lang="en-US" dirty="0"/>
              <a:t>Seventh level</a:t>
            </a:r>
          </a:p>
          <a:p>
            <a:pPr lvl="7"/>
            <a:r>
              <a:rPr lang="en-US" dirty="0"/>
              <a:t>Eighth level</a:t>
            </a:r>
          </a:p>
          <a:p>
            <a:pPr lvl="8"/>
            <a:r>
              <a:rPr lang="en-US" dirty="0"/>
              <a:t>Ninth level</a:t>
            </a: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29889" y="378814"/>
            <a:ext cx="8084228" cy="327848"/>
          </a:xfrm>
          <a:prstGeom prst="rect">
            <a:avLst/>
          </a:prstGeom>
        </p:spPr>
        <p:txBody>
          <a:bodyPr vert="horz" lIns="0" tIns="43960" rIns="87919" bIns="43960" rtlCol="0" anchor="t" anchorCtr="0">
            <a:noAutofit/>
          </a:bodyPr>
          <a:lstStyle/>
          <a:p>
            <a:r>
              <a:rPr lang="en-US" dirty="0"/>
              <a:t>Click to Add Slide Title in </a:t>
            </a:r>
            <a:r>
              <a:rPr lang="en-US" dirty="0" err="1"/>
              <a:t>Titlecase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4" cstate="print">
            <a:alphaModFix amt="60000"/>
            <a:extLst>
              <a:ext uri="{BEBA8EAE-BF5A-486C-A8C5-ECC9F3942E4B}">
                <a14:imgProps xmlns:a14="http://schemas.microsoft.com/office/drawing/2010/main">
                  <a14:imgLayer r:embed="rId35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22190" y="4638547"/>
            <a:ext cx="337368" cy="3373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88081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7" r:id="rId1"/>
    <p:sldLayoutId id="2147483868" r:id="rId2"/>
    <p:sldLayoutId id="2147483869" r:id="rId3"/>
    <p:sldLayoutId id="2147483870" r:id="rId4"/>
    <p:sldLayoutId id="2147483871" r:id="rId5"/>
    <p:sldLayoutId id="2147483872" r:id="rId6"/>
    <p:sldLayoutId id="2147483873" r:id="rId7"/>
    <p:sldLayoutId id="2147483874" r:id="rId8"/>
    <p:sldLayoutId id="2147483875" r:id="rId9"/>
    <p:sldLayoutId id="2147483876" r:id="rId10"/>
    <p:sldLayoutId id="2147483877" r:id="rId11"/>
    <p:sldLayoutId id="2147483878" r:id="rId12"/>
    <p:sldLayoutId id="2147483879" r:id="rId13"/>
    <p:sldLayoutId id="2147483880" r:id="rId14"/>
    <p:sldLayoutId id="2147483881" r:id="rId15"/>
    <p:sldLayoutId id="2147483882" r:id="rId16"/>
    <p:sldLayoutId id="2147483883" r:id="rId17"/>
    <p:sldLayoutId id="2147483884" r:id="rId18"/>
    <p:sldLayoutId id="2147483885" r:id="rId19"/>
    <p:sldLayoutId id="2147483886" r:id="rId20"/>
    <p:sldLayoutId id="2147483887" r:id="rId21"/>
    <p:sldLayoutId id="2147483888" r:id="rId22"/>
    <p:sldLayoutId id="2147483889" r:id="rId23"/>
    <p:sldLayoutId id="2147483890" r:id="rId24"/>
    <p:sldLayoutId id="2147483891" r:id="rId25"/>
    <p:sldLayoutId id="2147483892" r:id="rId26"/>
    <p:sldLayoutId id="2147483893" r:id="rId27"/>
    <p:sldLayoutId id="2147483894" r:id="rId28"/>
    <p:sldLayoutId id="2147483895" r:id="rId29"/>
    <p:sldLayoutId id="2147483896" r:id="rId30"/>
    <p:sldLayoutId id="2147483897" r:id="rId31"/>
    <p:sldLayoutId id="2147483898" r:id="rId32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  <p:hf hdr="0" dt="0"/>
  <p:txStyles>
    <p:titleStyle>
      <a:lvl1pPr algn="ctr" defTabSz="439502" rtl="0" eaLnBrk="1" latinLnBrk="0" hangingPunct="1">
        <a:lnSpc>
          <a:spcPct val="85000"/>
        </a:lnSpc>
        <a:spcBef>
          <a:spcPct val="0"/>
        </a:spcBef>
        <a:buNone/>
        <a:defRPr sz="2700" b="0" i="0" kern="1200" cap="none" baseline="0">
          <a:solidFill>
            <a:schemeClr val="tx1"/>
          </a:solidFill>
          <a:latin typeface="+mj-lt"/>
          <a:ea typeface="Gotham Light" charset="0"/>
          <a:cs typeface="Gotham Light" charset="0"/>
        </a:defRPr>
      </a:lvl1pPr>
    </p:titleStyle>
    <p:bodyStyle>
      <a:lvl1pPr marL="42863" indent="-42863" algn="l" defTabSz="439502" rtl="0" eaLnBrk="1" latinLnBrk="0" hangingPunct="1">
        <a:lnSpc>
          <a:spcPct val="100000"/>
        </a:lnSpc>
        <a:spcBef>
          <a:spcPts val="1350"/>
        </a:spcBef>
        <a:buClrTx/>
        <a:buSzPct val="75000"/>
        <a:buFont typeface="Myriad Pro" panose="020B0503030403020204" pitchFamily="34" charset="0"/>
        <a:buChar char=" "/>
        <a:defRPr sz="1800" b="0" i="0" kern="1200">
          <a:solidFill>
            <a:schemeClr val="tx1"/>
          </a:solidFill>
          <a:latin typeface="+mn-lt"/>
          <a:ea typeface="Gotham Medium" panose="02000604030000020004" pitchFamily="50" charset="0"/>
          <a:cs typeface="Gotham Medium" panose="02000604030000020004" pitchFamily="50" charset="0"/>
        </a:defRPr>
      </a:lvl1pPr>
      <a:lvl2pPr marL="439502" indent="-216698" algn="l" defTabSz="439502" rtl="0" eaLnBrk="1" latinLnBrk="0" hangingPunct="1">
        <a:lnSpc>
          <a:spcPct val="100000"/>
        </a:lnSpc>
        <a:spcBef>
          <a:spcPts val="450"/>
        </a:spcBef>
        <a:buClrTx/>
        <a:buSzPct val="75000"/>
        <a:buFont typeface="Lucida Grande"/>
        <a:buChar char="-"/>
        <a:defRPr sz="1800" b="0" i="0" kern="1200">
          <a:solidFill>
            <a:schemeClr val="tx1"/>
          </a:solidFill>
          <a:latin typeface="Gotham Book" panose="02000604040000020004" pitchFamily="50" charset="0"/>
          <a:ea typeface="Gotham Book" panose="02000604040000020004" pitchFamily="50" charset="0"/>
          <a:cs typeface="Gotham Book" panose="02000604040000020004" pitchFamily="50" charset="0"/>
        </a:defRPr>
      </a:lvl2pPr>
      <a:lvl3pPr marL="662306" indent="-215174" algn="l" defTabSz="439502" rtl="0" eaLnBrk="1" latinLnBrk="0" hangingPunct="1">
        <a:lnSpc>
          <a:spcPct val="100000"/>
        </a:lnSpc>
        <a:spcBef>
          <a:spcPts val="450"/>
        </a:spcBef>
        <a:buClrTx/>
        <a:buSzPct val="75000"/>
        <a:buFont typeface="Lucida Grande"/>
        <a:buChar char="•"/>
        <a:defRPr sz="1800" b="0" i="0" kern="1200">
          <a:solidFill>
            <a:schemeClr val="tx1"/>
          </a:solidFill>
          <a:latin typeface="Gotham Book" panose="02000604040000020004" pitchFamily="50" charset="0"/>
          <a:ea typeface="Gotham Book" panose="02000604040000020004" pitchFamily="50" charset="0"/>
          <a:cs typeface="Gotham Book" panose="02000604040000020004" pitchFamily="50" charset="0"/>
        </a:defRPr>
      </a:lvl3pPr>
      <a:lvl4pPr marL="900113" indent="-238125" algn="l" defTabSz="439502" rtl="0" eaLnBrk="1" latinLnBrk="0" hangingPunct="1">
        <a:lnSpc>
          <a:spcPct val="100000"/>
        </a:lnSpc>
        <a:spcBef>
          <a:spcPts val="450"/>
        </a:spcBef>
        <a:buClrTx/>
        <a:buSzPct val="75000"/>
        <a:buFont typeface="Wingdings" panose="05000000000000000000" pitchFamily="2" charset="2"/>
        <a:buChar char="§"/>
        <a:defRPr sz="1800" b="0" i="0" kern="1200" baseline="0">
          <a:solidFill>
            <a:schemeClr val="tx1"/>
          </a:solidFill>
          <a:latin typeface="Gotham Book" panose="02000604040000020004" pitchFamily="50" charset="0"/>
          <a:ea typeface="Gotham Book" panose="02000604040000020004" pitchFamily="50" charset="0"/>
          <a:cs typeface="Gotham Book" panose="02000604040000020004" pitchFamily="50" charset="0"/>
        </a:defRPr>
      </a:lvl4pPr>
      <a:lvl5pPr marL="1028700" indent="-205979" algn="l" defTabSz="439502" rtl="0" eaLnBrk="1" latinLnBrk="0" hangingPunct="1">
        <a:lnSpc>
          <a:spcPct val="100000"/>
        </a:lnSpc>
        <a:spcBef>
          <a:spcPts val="450"/>
        </a:spcBef>
        <a:buClrTx/>
        <a:buSzPct val="75000"/>
        <a:buFont typeface="Myriad Pro Light" panose="020B0403030403020204" pitchFamily="34" charset="0"/>
        <a:buChar char="-"/>
        <a:tabLst/>
        <a:defRPr sz="1800" b="0" i="0" kern="1200" baseline="0">
          <a:solidFill>
            <a:schemeClr val="tx1"/>
          </a:solidFill>
          <a:latin typeface="Gotham Book" panose="02000604040000020004" pitchFamily="50" charset="0"/>
          <a:ea typeface="Gotham Book" panose="02000604040000020004" pitchFamily="50" charset="0"/>
          <a:cs typeface="Gotham Book" panose="02000604040000020004" pitchFamily="50" charset="0"/>
        </a:defRPr>
      </a:lvl5pPr>
      <a:lvl6pPr marL="1289447" indent="-219075" algn="l" defTabSz="439502" rtl="0" eaLnBrk="1" latinLnBrk="0" hangingPunct="1">
        <a:spcBef>
          <a:spcPts val="336"/>
        </a:spcBef>
        <a:buClr>
          <a:schemeClr val="tx1"/>
        </a:buClr>
        <a:buSzPct val="70000"/>
        <a:buFont typeface="Montserrat"/>
        <a:buChar char=" "/>
        <a:defRPr lang="en-US" sz="1800" b="0" i="0" kern="1200" baseline="0" dirty="0" smtClean="0">
          <a:solidFill>
            <a:srgbClr val="404040"/>
          </a:solidFill>
          <a:effectLst/>
          <a:latin typeface="Gotham Book" panose="02000604040000020004" pitchFamily="50" charset="0"/>
          <a:ea typeface="+mn-ea"/>
          <a:cs typeface="Arial"/>
        </a:defRPr>
      </a:lvl6pPr>
      <a:lvl7pPr marL="1502569" indent="-216694" algn="l" defTabSz="439502" rtl="0" eaLnBrk="1" latinLnBrk="0" hangingPunct="1">
        <a:spcBef>
          <a:spcPct val="20000"/>
        </a:spcBef>
        <a:buSzPct val="70000"/>
        <a:buFont typeface="Montserrat"/>
        <a:buChar char=" "/>
        <a:defRPr lang="en-US" sz="1800" kern="1200" dirty="0" smtClean="0">
          <a:solidFill>
            <a:srgbClr val="404040"/>
          </a:solidFill>
          <a:effectLst/>
          <a:latin typeface="Gotham Book" panose="02000604040000020004" pitchFamily="50" charset="0"/>
          <a:ea typeface="+mn-ea"/>
          <a:cs typeface="+mn-cs"/>
        </a:defRPr>
      </a:lvl7pPr>
      <a:lvl8pPr marL="1714500" indent="-211931" algn="l" defTabSz="439502" rtl="0" eaLnBrk="1" latinLnBrk="0" hangingPunct="1">
        <a:spcBef>
          <a:spcPct val="20000"/>
        </a:spcBef>
        <a:buSzPct val="70000"/>
        <a:buFont typeface="Montserrat"/>
        <a:buChar char=" "/>
        <a:defRPr lang="en-US" sz="1800" kern="1200" dirty="0" smtClean="0">
          <a:solidFill>
            <a:srgbClr val="404040"/>
          </a:solidFill>
          <a:effectLst/>
          <a:latin typeface="Gotham Book" panose="02000604040000020004" pitchFamily="50" charset="0"/>
          <a:ea typeface="+mn-ea"/>
          <a:cs typeface="+mn-cs"/>
        </a:defRPr>
      </a:lvl8pPr>
      <a:lvl9pPr marL="1928813" indent="-214313" algn="l" defTabSz="439502" rtl="0" eaLnBrk="1" latinLnBrk="0" hangingPunct="1">
        <a:spcBef>
          <a:spcPct val="20000"/>
        </a:spcBef>
        <a:buSzPct val="70000"/>
        <a:buFont typeface="Montserrat"/>
        <a:buChar char=" "/>
        <a:defRPr lang="en-US" sz="1800" kern="1200" baseline="0" dirty="0" smtClean="0">
          <a:solidFill>
            <a:srgbClr val="404040"/>
          </a:solidFill>
          <a:effectLst/>
          <a:latin typeface="Gotham Book" panose="02000604040000020004" pitchFamily="50" charset="0"/>
          <a:ea typeface="+mn-ea"/>
          <a:cs typeface="+mn-cs"/>
        </a:defRPr>
      </a:lvl9pPr>
    </p:bodyStyle>
    <p:otherStyle>
      <a:defPPr>
        <a:defRPr lang="en-US"/>
      </a:defPPr>
      <a:lvl1pPr marL="0" algn="l" defTabSz="43950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39502" algn="l" defTabSz="43950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79005" algn="l" defTabSz="43950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18507" algn="l" defTabSz="43950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758010" algn="l" defTabSz="43950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197513" algn="l" defTabSz="43950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637016" algn="l" defTabSz="43950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076517" algn="l" defTabSz="43950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516021" algn="l" defTabSz="43950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0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0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2.xml"/></Relationships>
</file>

<file path=ppt/slides/_rels/slide10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8.xml"/></Relationships>
</file>

<file path=ppt/slides/_rels/slide10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0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0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0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11.xml.rels><?xml version="1.0" encoding="UTF-8" standalone="yes"?>
<Relationships xmlns="http://schemas.openxmlformats.org/package/2006/relationships"><Relationship Id="rId2" Type="http://schemas.openxmlformats.org/officeDocument/2006/relationships/hyperlink" Target="https://github.com/benday-inc/azdoutil" TargetMode="External"/><Relationship Id="rId1" Type="http://schemas.openxmlformats.org/officeDocument/2006/relationships/slideLayout" Target="../slideLayouts/slideLayout15.xml"/></Relationships>
</file>

<file path=ppt/slides/_rels/slide1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8.xml"/></Relationships>
</file>

<file path=ppt/slides/_rels/slide1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8.xml"/></Relationships>
</file>

<file path=ppt/slides/_rels/slide1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8.xml"/></Relationships>
</file>

<file path=ppt/slides/_rels/slide1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7.xml"/></Relationships>
</file>

<file path=ppt/slides/_rels/slide1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1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4.png"/><Relationship Id="rId5" Type="http://schemas.openxmlformats.org/officeDocument/2006/relationships/image" Target="../media/image10.png"/><Relationship Id="rId4" Type="http://schemas.openxmlformats.org/officeDocument/2006/relationships/image" Target="../media/image13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8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8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8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8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gif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8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8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8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8.xml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8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8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jpeg"/><Relationship Id="rId3" Type="http://schemas.openxmlformats.org/officeDocument/2006/relationships/image" Target="../media/image18.png"/><Relationship Id="rId7" Type="http://schemas.openxmlformats.org/officeDocument/2006/relationships/image" Target="../media/image2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8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jpeg"/><Relationship Id="rId3" Type="http://schemas.openxmlformats.org/officeDocument/2006/relationships/image" Target="../media/image18.png"/><Relationship Id="rId7" Type="http://schemas.openxmlformats.org/officeDocument/2006/relationships/image" Target="../media/image2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8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jpeg"/><Relationship Id="rId3" Type="http://schemas.openxmlformats.org/officeDocument/2006/relationships/image" Target="../media/image18.png"/><Relationship Id="rId7" Type="http://schemas.openxmlformats.org/officeDocument/2006/relationships/image" Target="../media/image2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8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jpeg"/><Relationship Id="rId3" Type="http://schemas.openxmlformats.org/officeDocument/2006/relationships/image" Target="../media/image18.png"/><Relationship Id="rId7" Type="http://schemas.openxmlformats.org/officeDocument/2006/relationships/image" Target="../media/image2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8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jpeg"/><Relationship Id="rId3" Type="http://schemas.openxmlformats.org/officeDocument/2006/relationships/image" Target="../media/image18.png"/><Relationship Id="rId7" Type="http://schemas.openxmlformats.org/officeDocument/2006/relationships/image" Target="../media/image2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9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jpeg"/><Relationship Id="rId3" Type="http://schemas.openxmlformats.org/officeDocument/2006/relationships/image" Target="../media/image18.png"/><Relationship Id="rId7" Type="http://schemas.openxmlformats.org/officeDocument/2006/relationships/image" Target="../media/image26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9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9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9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9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9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9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2.xml"/></Relationships>
</file>

<file path=ppt/slides/_rels/slide9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299731BD-806F-DD76-FD16-0D581BC9CE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How to Fix a Troubled Project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09CE01AE-C9EC-796E-8F8A-4223E232D4F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Tapping the brakes on that rolling dumpster fire. 🔥🔥🔥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E4CA375C-D460-4015-A952-5CD4D5B81F2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9600" y="3898901"/>
            <a:ext cx="5317067" cy="1035049"/>
          </a:xfrm>
          <a:prstGeom prst="rect">
            <a:avLst/>
          </a:prstGeom>
          <a:noFill/>
          <a:ln>
            <a:noFill/>
          </a:ln>
          <a:effectLst/>
        </p:spPr>
        <p:txBody>
          <a:bodyPr lIns="114564" tIns="57283" rIns="114564" bIns="57283">
            <a:prstTxWarp prst="textNoShape">
              <a:avLst/>
            </a:prstTxWarp>
          </a:bodyPr>
          <a:lstStyle/>
          <a:p>
            <a:pPr defTabSz="121917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800" b="1" dirty="0">
                <a:solidFill>
                  <a:schemeClr val="bg1"/>
                </a:solidFill>
                <a:latin typeface="+mj-lt"/>
                <a:ea typeface="ＭＳ Ｐゴシック" pitchFamily="-72" charset="-128"/>
              </a:rPr>
              <a:t>Benjamin Day</a:t>
            </a:r>
          </a:p>
          <a:p>
            <a:pPr defTabSz="121917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000" b="1" dirty="0">
                <a:solidFill>
                  <a:schemeClr val="bg1"/>
                </a:solidFill>
                <a:latin typeface="+mj-lt"/>
                <a:ea typeface="ＭＳ Ｐゴシック" pitchFamily="-72" charset="-128"/>
              </a:rPr>
              <a:t>www.benday.com | @benday</a:t>
            </a:r>
          </a:p>
          <a:p>
            <a:pPr defTabSz="121917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600" b="1" dirty="0">
              <a:solidFill>
                <a:schemeClr val="bg1"/>
              </a:solidFill>
              <a:latin typeface="Arial" pitchFamily="-72" charset="0"/>
              <a:ea typeface="ＭＳ Ｐゴシック" pitchFamily="-72" charset="-128"/>
            </a:endParaRPr>
          </a:p>
          <a:p>
            <a:pPr defTabSz="121917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400" dirty="0">
              <a:solidFill>
                <a:schemeClr val="bg1"/>
              </a:solidFill>
              <a:latin typeface="Times New Roman" pitchFamily="-72" charset="0"/>
              <a:ea typeface="ＭＳ Ｐゴシック" pitchFamily="-72" charset="-128"/>
            </a:endParaRPr>
          </a:p>
        </p:txBody>
      </p:sp>
      <p:pic>
        <p:nvPicPr>
          <p:cNvPr id="4" name="Picture 3" descr="MVPLogo_Small">
            <a:extLst>
              <a:ext uri="{FF2B5EF4-FFF2-40B4-BE49-F238E27FC236}">
                <a16:creationId xmlns:a16="http://schemas.microsoft.com/office/drawing/2014/main" id="{98797DBC-0561-4654-862F-2F2F65A4A9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00248" y="915594"/>
            <a:ext cx="952500" cy="149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E6DB403-569F-9528-791E-9EA3A55E475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5814" y="915594"/>
            <a:ext cx="1498600" cy="1498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773870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F48560F-0379-CBC3-255D-662BA75C20D8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/>
              <a:t>1-2-4-All</a:t>
            </a:r>
          </a:p>
          <a:p>
            <a:endParaRPr lang="en-US" dirty="0"/>
          </a:p>
          <a:p>
            <a:r>
              <a:rPr lang="en-US" dirty="0"/>
              <a:t>What causes projects to get into trouble? </a:t>
            </a:r>
          </a:p>
          <a:p>
            <a:r>
              <a:rPr lang="en-US" dirty="0"/>
              <a:t>Why do projects fail?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577DA8B8-6E7E-EFB1-3E2A-A119D1B513D7}"/>
              </a:ext>
            </a:extLst>
          </p:cNvPr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r>
              <a:rPr lang="en-US" dirty="0"/>
              <a:t>Troubled Projects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8A497F8-4334-33D4-C810-690C146A496E}"/>
              </a:ext>
            </a:extLst>
          </p:cNvPr>
          <p:cNvSpPr>
            <a:spLocks noGrp="1"/>
          </p:cNvSpPr>
          <p:nvPr>
            <p:ph sz="quarter" idx="15"/>
          </p:nvPr>
        </p:nvSpPr>
        <p:spPr/>
        <p:txBody>
          <a:bodyPr/>
          <a:lstStyle/>
          <a:p>
            <a:r>
              <a:rPr lang="en-US" dirty="0"/>
              <a:t>12 minutes</a:t>
            </a:r>
          </a:p>
        </p:txBody>
      </p:sp>
    </p:spTree>
    <p:extLst>
      <p:ext uri="{BB962C8B-B14F-4D97-AF65-F5344CB8AC3E}">
        <p14:creationId xmlns:p14="http://schemas.microsoft.com/office/powerpoint/2010/main" val="3561177884"/>
      </p:ext>
    </p:extLst>
  </p:cSld>
  <p:clrMapOvr>
    <a:masterClrMapping/>
  </p:clrMapOvr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92A837-2DB6-3765-E63D-08914EF579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"/>
            <a:ext cx="5638800" cy="5143499"/>
          </a:xfrm>
        </p:spPr>
        <p:txBody>
          <a:bodyPr/>
          <a:lstStyle/>
          <a:p>
            <a:r>
              <a:rPr lang="en-US" dirty="0"/>
              <a:t>Ever tried to talk about your customer about </a:t>
            </a:r>
            <a:br>
              <a:rPr lang="en-US" dirty="0"/>
            </a:br>
            <a:r>
              <a:rPr lang="en-US" dirty="0"/>
              <a:t>Story Points &amp; Velocity?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6AE2C07-5ECD-0CF0-500C-301D9D6C699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13383" y="8659"/>
            <a:ext cx="3430617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7681163"/>
      </p:ext>
    </p:extLst>
  </p:cSld>
  <p:clrMapOvr>
    <a:masterClrMapping/>
  </p:clrMapOvr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8A466B-06B7-F787-F1C3-3EBDF270DE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Traditional Scrum &amp; Agile metrics are hard to explain…and almost impossible to understand. </a:t>
            </a:r>
          </a:p>
        </p:txBody>
      </p:sp>
    </p:spTree>
    <p:extLst>
      <p:ext uri="{BB962C8B-B14F-4D97-AF65-F5344CB8AC3E}">
        <p14:creationId xmlns:p14="http://schemas.microsoft.com/office/powerpoint/2010/main" val="954279804"/>
      </p:ext>
    </p:extLst>
  </p:cSld>
  <p:clrMapOvr>
    <a:masterClrMapping/>
  </p:clrMapOvr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8A466B-06B7-F787-F1C3-3EBDF270DE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Story Points and Velocity don’t do a good job explaining our level of confidence.</a:t>
            </a:r>
          </a:p>
        </p:txBody>
      </p:sp>
    </p:spTree>
    <p:extLst>
      <p:ext uri="{BB962C8B-B14F-4D97-AF65-F5344CB8AC3E}">
        <p14:creationId xmlns:p14="http://schemas.microsoft.com/office/powerpoint/2010/main" val="2980118682"/>
      </p:ext>
    </p:extLst>
  </p:cSld>
  <p:clrMapOvr>
    <a:masterClrMapping/>
  </p:clrMapOvr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C97A03-8DC7-72FC-BC78-6FBDB0C5DA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Oh…and estimation sucks.</a:t>
            </a:r>
          </a:p>
        </p:txBody>
      </p:sp>
    </p:spTree>
    <p:extLst>
      <p:ext uri="{BB962C8B-B14F-4D97-AF65-F5344CB8AC3E}">
        <p14:creationId xmlns:p14="http://schemas.microsoft.com/office/powerpoint/2010/main" val="982010903"/>
      </p:ext>
    </p:extLst>
  </p:cSld>
  <p:clrMapOvr>
    <a:masterClrMapping/>
  </p:clrMapOvr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92A837-2DB6-3765-E63D-08914EF579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Predict the future with how you did in the past.</a:t>
            </a:r>
          </a:p>
        </p:txBody>
      </p:sp>
    </p:spTree>
    <p:extLst>
      <p:ext uri="{BB962C8B-B14F-4D97-AF65-F5344CB8AC3E}">
        <p14:creationId xmlns:p14="http://schemas.microsoft.com/office/powerpoint/2010/main" val="1371339602"/>
      </p:ext>
    </p:extLst>
  </p:cSld>
  <p:clrMapOvr>
    <a:masterClrMapping/>
  </p:clrMapOvr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5CB7F575-A02C-328F-9C0C-CA9B7D98927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800" y="57150"/>
            <a:ext cx="7529536" cy="46826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8775479"/>
      </p:ext>
    </p:extLst>
  </p:cSld>
  <p:clrMapOvr>
    <a:masterClrMapping/>
  </p:clrMapOvr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3BE2F9B3-C0A3-5758-2925-4C090B44447C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/>
              <a:t>Dr. John Little</a:t>
            </a:r>
          </a:p>
          <a:p>
            <a:r>
              <a:rPr lang="en-US" dirty="0"/>
              <a:t>Average Cycle Time = </a:t>
            </a:r>
            <a:br>
              <a:rPr lang="en-US" dirty="0"/>
            </a:br>
            <a:r>
              <a:rPr lang="en-US" dirty="0"/>
              <a:t>Average Work In Progress / </a:t>
            </a:r>
            <a:br>
              <a:rPr lang="en-US" dirty="0"/>
            </a:br>
            <a:r>
              <a:rPr lang="en-US" dirty="0"/>
              <a:t>Average Throughput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AB49989-B254-DBEA-9453-7F685BCCAA91}"/>
              </a:ext>
            </a:extLst>
          </p:cNvPr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r>
              <a:rPr lang="en-US" dirty="0"/>
              <a:t>Little’s Law</a:t>
            </a:r>
          </a:p>
        </p:txBody>
      </p:sp>
    </p:spTree>
    <p:extLst>
      <p:ext uri="{BB962C8B-B14F-4D97-AF65-F5344CB8AC3E}">
        <p14:creationId xmlns:p14="http://schemas.microsoft.com/office/powerpoint/2010/main" val="1826422687"/>
      </p:ext>
    </p:extLst>
  </p:cSld>
  <p:clrMapOvr>
    <a:masterClrMapping/>
  </p:clrMapOvr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0DAB75F3-C402-E60F-05B1-C666F12BFCFF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/>
              <a:t>Amount of work items completed per unit of time</a:t>
            </a:r>
          </a:p>
          <a:p>
            <a:r>
              <a:rPr lang="en-US" dirty="0"/>
              <a:t>Measure of how fast items depart a process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29D53E8-71B7-34E2-76ED-152B9C7D26B1}"/>
              </a:ext>
            </a:extLst>
          </p:cNvPr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r>
              <a:rPr lang="en-US" dirty="0"/>
              <a:t>Throughput</a:t>
            </a:r>
          </a:p>
        </p:txBody>
      </p:sp>
    </p:spTree>
    <p:extLst>
      <p:ext uri="{BB962C8B-B14F-4D97-AF65-F5344CB8AC3E}">
        <p14:creationId xmlns:p14="http://schemas.microsoft.com/office/powerpoint/2010/main" val="2392594861"/>
      </p:ext>
    </p:extLst>
  </p:cSld>
  <p:clrMapOvr>
    <a:masterClrMapping/>
  </p:clrMapOvr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CFF77D2F-1BF2-EC24-564E-D4E4A4F5C075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/>
              <a:t>Amount of elapsed time that a work item spends as Work In Progress (WIP)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3162109-49F8-E569-A967-38C380046C07}"/>
              </a:ext>
            </a:extLst>
          </p:cNvPr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r>
              <a:rPr lang="en-US" dirty="0"/>
              <a:t>Cycle Time</a:t>
            </a:r>
          </a:p>
        </p:txBody>
      </p:sp>
    </p:spTree>
    <p:extLst>
      <p:ext uri="{BB962C8B-B14F-4D97-AF65-F5344CB8AC3E}">
        <p14:creationId xmlns:p14="http://schemas.microsoft.com/office/powerpoint/2010/main" val="1259238431"/>
      </p:ext>
    </p:extLst>
  </p:cSld>
  <p:clrMapOvr>
    <a:masterClrMapping/>
  </p:clrMapOvr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79ACE2A8-CD4A-C6AE-7FEE-E2317E66B0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“…the more things that you work on at any given time, the longer it is going to take for each of those things to finish.”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9720612-71BC-6932-63BD-A7184D164BAE}"/>
              </a:ext>
            </a:extLst>
          </p:cNvPr>
          <p:cNvSpPr txBox="1"/>
          <p:nvPr/>
        </p:nvSpPr>
        <p:spPr>
          <a:xfrm>
            <a:off x="457200" y="3638550"/>
            <a:ext cx="415350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>
                <a:latin typeface="+mj-lt"/>
              </a:rPr>
              <a:t>Daniel Vacanti</a:t>
            </a:r>
            <a:br>
              <a:rPr lang="en-US" i="1" dirty="0">
                <a:latin typeface="+mj-lt"/>
              </a:rPr>
            </a:br>
            <a:r>
              <a:rPr lang="en-US" i="1" dirty="0">
                <a:latin typeface="+mj-lt"/>
              </a:rPr>
              <a:t>Actionable Agile Metrics for Predictability</a:t>
            </a:r>
          </a:p>
          <a:p>
            <a:r>
              <a:rPr lang="en-US" i="1" dirty="0">
                <a:latin typeface="+mj-lt"/>
              </a:rPr>
              <a:t>Page 46</a:t>
            </a:r>
          </a:p>
        </p:txBody>
      </p:sp>
    </p:spTree>
    <p:extLst>
      <p:ext uri="{BB962C8B-B14F-4D97-AF65-F5344CB8AC3E}">
        <p14:creationId xmlns:p14="http://schemas.microsoft.com/office/powerpoint/2010/main" val="158021181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EAB1E4F-D0A0-7189-F3A5-15AE935B90E6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/>
              <a:t>Nothing getting done</a:t>
            </a:r>
          </a:p>
          <a:p>
            <a:r>
              <a:rPr lang="en-US" dirty="0"/>
              <a:t>Buggy or low quality</a:t>
            </a:r>
          </a:p>
          <a:p>
            <a:r>
              <a:rPr lang="en-US" dirty="0"/>
              <a:t>Unhappy stakeholders</a:t>
            </a:r>
          </a:p>
          <a:p>
            <a:r>
              <a:rPr lang="en-US" dirty="0"/>
              <a:t>Wobbly requirements</a:t>
            </a:r>
          </a:p>
          <a:p>
            <a:r>
              <a:rPr lang="en-US" dirty="0"/>
              <a:t>No idea when you’ll be done</a:t>
            </a:r>
          </a:p>
          <a:p>
            <a:pPr lvl="1"/>
            <a:r>
              <a:rPr lang="en-US" dirty="0"/>
              <a:t>No data</a:t>
            </a:r>
          </a:p>
          <a:p>
            <a:r>
              <a:rPr lang="en-US" dirty="0"/>
              <a:t>Perception problems </a:t>
            </a:r>
          </a:p>
          <a:p>
            <a:r>
              <a:rPr lang="en-US" dirty="0"/>
              <a:t>Trust problems</a:t>
            </a:r>
          </a:p>
          <a:p>
            <a:r>
              <a:rPr lang="en-US" dirty="0"/>
              <a:t>Credibility problems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69056EC-D9CE-748B-76E2-2FE6D797DE0F}"/>
              </a:ext>
            </a:extLst>
          </p:cNvPr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r>
              <a:rPr lang="en-US" dirty="0"/>
              <a:t>Causes of Troubled Projects</a:t>
            </a:r>
          </a:p>
        </p:txBody>
      </p:sp>
    </p:spTree>
    <p:extLst>
      <p:ext uri="{BB962C8B-B14F-4D97-AF65-F5344CB8AC3E}">
        <p14:creationId xmlns:p14="http://schemas.microsoft.com/office/powerpoint/2010/main" val="3567563734"/>
      </p:ext>
    </p:extLst>
  </p:cSld>
  <p:clrMapOvr>
    <a:masterClrMapping/>
  </p:clrMapOvr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79ACE2A8-CD4A-C6AE-7FEE-E2317E66B0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“In order to get stuff done faster, you need to work on less.”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9720612-71BC-6932-63BD-A7184D164BAE}"/>
              </a:ext>
            </a:extLst>
          </p:cNvPr>
          <p:cNvSpPr txBox="1"/>
          <p:nvPr/>
        </p:nvSpPr>
        <p:spPr>
          <a:xfrm>
            <a:off x="457200" y="3638550"/>
            <a:ext cx="415350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>
                <a:latin typeface="+mj-lt"/>
              </a:rPr>
              <a:t>Daniel Vacanti</a:t>
            </a:r>
            <a:br>
              <a:rPr lang="en-US" i="1" dirty="0">
                <a:latin typeface="+mj-lt"/>
              </a:rPr>
            </a:br>
            <a:r>
              <a:rPr lang="en-US" i="1" dirty="0">
                <a:latin typeface="+mj-lt"/>
              </a:rPr>
              <a:t>Actionable Agile Metrics for Predictability</a:t>
            </a:r>
          </a:p>
          <a:p>
            <a:r>
              <a:rPr lang="en-US" i="1" dirty="0">
                <a:latin typeface="+mj-lt"/>
              </a:rPr>
              <a:t>Page 46</a:t>
            </a:r>
          </a:p>
        </p:txBody>
      </p:sp>
    </p:spTree>
    <p:extLst>
      <p:ext uri="{BB962C8B-B14F-4D97-AF65-F5344CB8AC3E}">
        <p14:creationId xmlns:p14="http://schemas.microsoft.com/office/powerpoint/2010/main" val="1660120368"/>
      </p:ext>
    </p:extLst>
  </p:cSld>
  <p:clrMapOvr>
    <a:masterClrMapping/>
  </p:clrMapOvr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EECFF0F-5FAA-03C9-D1C1-31773A5F43F2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/>
              <a:t>Using </a:t>
            </a:r>
            <a:r>
              <a:rPr lang="en-US" dirty="0" err="1"/>
              <a:t>AzdoUtil</a:t>
            </a:r>
            <a:r>
              <a:rPr lang="en-US" dirty="0"/>
              <a:t> &amp; Azure DevOps</a:t>
            </a:r>
          </a:p>
          <a:p>
            <a:r>
              <a:rPr lang="en-US" sz="1800" dirty="0">
                <a:hlinkClick r:id="rId2"/>
              </a:rPr>
              <a:t>https://github.com/benday-inc/azdoutil</a:t>
            </a:r>
            <a:endParaRPr lang="en-US" sz="1800" dirty="0"/>
          </a:p>
          <a:p>
            <a:r>
              <a:rPr lang="en-US" dirty="0"/>
              <a:t>Get our team’s Throughput</a:t>
            </a:r>
          </a:p>
          <a:p>
            <a:r>
              <a:rPr lang="en-US" dirty="0"/>
              <a:t>Forecast delivery of X items</a:t>
            </a:r>
          </a:p>
          <a:p>
            <a:r>
              <a:rPr lang="en-US" dirty="0"/>
              <a:t>Forecast delivery in X weeks</a:t>
            </a:r>
          </a:p>
          <a:p>
            <a:r>
              <a:rPr lang="en-US" dirty="0"/>
              <a:t>Forecast delivery of an item in the backlog</a:t>
            </a:r>
          </a:p>
        </p:txBody>
      </p:sp>
    </p:spTree>
    <p:extLst>
      <p:ext uri="{BB962C8B-B14F-4D97-AF65-F5344CB8AC3E}">
        <p14:creationId xmlns:p14="http://schemas.microsoft.com/office/powerpoint/2010/main" val="744709096"/>
      </p:ext>
    </p:extLst>
  </p:cSld>
  <p:clrMapOvr>
    <a:masterClrMapping/>
  </p:clrMapOvr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3AFD242-110C-9881-965D-C884B927110D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384AABE6-4A60-9885-CF01-C49C97DBBFC4}"/>
              </a:ext>
            </a:extLst>
          </p:cNvPr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r>
              <a:rPr lang="en-US" dirty="0"/>
              <a:t>Throughput History</a:t>
            </a:r>
          </a:p>
        </p:txBody>
      </p:sp>
      <p:graphicFrame>
        <p:nvGraphicFramePr>
          <p:cNvPr id="6" name="Table 6">
            <a:extLst>
              <a:ext uri="{FF2B5EF4-FFF2-40B4-BE49-F238E27FC236}">
                <a16:creationId xmlns:a16="http://schemas.microsoft.com/office/drawing/2014/main" id="{5B4B0C93-8C7D-ACCD-DEAE-370BB7C2D9B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58251672"/>
              </p:ext>
            </p:extLst>
          </p:nvPr>
        </p:nvGraphicFramePr>
        <p:xfrm>
          <a:off x="3962400" y="602388"/>
          <a:ext cx="4648200" cy="39281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24100">
                  <a:extLst>
                    <a:ext uri="{9D8B030D-6E8A-4147-A177-3AD203B41FA5}">
                      <a16:colId xmlns:a16="http://schemas.microsoft.com/office/drawing/2014/main" val="3155380297"/>
                    </a:ext>
                  </a:extLst>
                </a:gridCol>
                <a:gridCol w="2324100">
                  <a:extLst>
                    <a:ext uri="{9D8B030D-6E8A-4147-A177-3AD203B41FA5}">
                      <a16:colId xmlns:a16="http://schemas.microsoft.com/office/drawing/2014/main" val="4253223770"/>
                    </a:ext>
                  </a:extLst>
                </a:gridCol>
              </a:tblGrid>
              <a:tr h="709941">
                <a:tc>
                  <a:txBody>
                    <a:bodyPr/>
                    <a:lstStyle/>
                    <a:p>
                      <a:pPr latinLnBrk="0"/>
                      <a:r>
                        <a:rPr lang="en-US" sz="2000" b="1" dirty="0">
                          <a:effectLst/>
                        </a:rPr>
                        <a:t>Week #</a:t>
                      </a:r>
                      <a:endParaRPr lang="en-US" sz="2000" dirty="0">
                        <a:effectLst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atinLnBrk="0"/>
                      <a:r>
                        <a:rPr lang="en-US" sz="2000" b="1">
                          <a:effectLst/>
                        </a:rPr>
                        <a:t>Weekly Throughput / Number of PBIs Done</a:t>
                      </a:r>
                      <a:endParaRPr lang="en-US" sz="2000">
                        <a:effectLst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426978984"/>
                  </a:ext>
                </a:extLst>
              </a:tr>
              <a:tr h="523492">
                <a:tc>
                  <a:txBody>
                    <a:bodyPr/>
                    <a:lstStyle/>
                    <a:p>
                      <a:pPr latinLnBrk="0"/>
                      <a:r>
                        <a:rPr lang="en-US" sz="2000">
                          <a:effectLst/>
                        </a:rPr>
                        <a:t>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atinLnBrk="0"/>
                      <a:r>
                        <a:rPr lang="en-US" sz="2000">
                          <a:effectLst/>
                        </a:rPr>
                        <a:t>5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290330006"/>
                  </a:ext>
                </a:extLst>
              </a:tr>
              <a:tr h="523492">
                <a:tc>
                  <a:txBody>
                    <a:bodyPr/>
                    <a:lstStyle/>
                    <a:p>
                      <a:pPr latinLnBrk="0"/>
                      <a:r>
                        <a:rPr lang="en-US" sz="2000" dirty="0">
                          <a:effectLst/>
                        </a:rPr>
                        <a:t>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atinLnBrk="0"/>
                      <a:r>
                        <a:rPr lang="en-US" sz="2000">
                          <a:effectLst/>
                        </a:rPr>
                        <a:t>8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19789814"/>
                  </a:ext>
                </a:extLst>
              </a:tr>
              <a:tr h="523492">
                <a:tc>
                  <a:txBody>
                    <a:bodyPr/>
                    <a:lstStyle/>
                    <a:p>
                      <a:pPr latinLnBrk="0"/>
                      <a:r>
                        <a:rPr lang="en-US" sz="2000">
                          <a:effectLst/>
                        </a:rPr>
                        <a:t>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atinLnBrk="0"/>
                      <a:r>
                        <a:rPr lang="en-US" sz="2000">
                          <a:effectLst/>
                        </a:rPr>
                        <a:t>3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30137112"/>
                  </a:ext>
                </a:extLst>
              </a:tr>
              <a:tr h="523492">
                <a:tc>
                  <a:txBody>
                    <a:bodyPr/>
                    <a:lstStyle/>
                    <a:p>
                      <a:pPr latinLnBrk="0"/>
                      <a:r>
                        <a:rPr lang="en-US" sz="2000">
                          <a:effectLst/>
                        </a:rPr>
                        <a:t>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atinLnBrk="0"/>
                      <a:r>
                        <a:rPr lang="en-US" sz="2000">
                          <a:effectLst/>
                        </a:rPr>
                        <a:t>7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009184315"/>
                  </a:ext>
                </a:extLst>
              </a:tr>
              <a:tr h="523492">
                <a:tc>
                  <a:txBody>
                    <a:bodyPr/>
                    <a:lstStyle/>
                    <a:p>
                      <a:pPr latinLnBrk="0"/>
                      <a:r>
                        <a:rPr lang="en-US" sz="2000" dirty="0">
                          <a:effectLst/>
                        </a:rPr>
                        <a:t>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atinLnBrk="0"/>
                      <a:r>
                        <a:rPr lang="en-US" sz="2000" dirty="0">
                          <a:effectLst/>
                        </a:rPr>
                        <a:t>6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87961781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68262291"/>
      </p:ext>
    </p:extLst>
  </p:cSld>
  <p:clrMapOvr>
    <a:masterClrMapping/>
  </p:clrMapOvr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E8A7D091-3C15-D356-F90B-83FB2DF7E995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/>
              <a:t>Create 1,000 random simulations of how the next 5 weeks could go</a:t>
            </a:r>
          </a:p>
          <a:p>
            <a:pPr lvl="1"/>
            <a:r>
              <a:rPr lang="en-US" dirty="0"/>
              <a:t>Using historical throughput</a:t>
            </a:r>
          </a:p>
          <a:p>
            <a:r>
              <a:rPr lang="en-US" dirty="0"/>
              <a:t>Count the most likely results</a:t>
            </a:r>
          </a:p>
          <a:p>
            <a:pPr lvl="1"/>
            <a:r>
              <a:rPr lang="en-US" dirty="0"/>
              <a:t>50% confidence</a:t>
            </a:r>
          </a:p>
          <a:p>
            <a:pPr lvl="1"/>
            <a:r>
              <a:rPr lang="en-US" dirty="0"/>
              <a:t>80% confidence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F623CB0-55C1-7533-2DFE-3233331B5803}"/>
              </a:ext>
            </a:extLst>
          </p:cNvPr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r>
              <a:rPr lang="en-US" dirty="0"/>
              <a:t>How much can we get done in 5 weeks?</a:t>
            </a:r>
          </a:p>
        </p:txBody>
      </p:sp>
    </p:spTree>
    <p:extLst>
      <p:ext uri="{BB962C8B-B14F-4D97-AF65-F5344CB8AC3E}">
        <p14:creationId xmlns:p14="http://schemas.microsoft.com/office/powerpoint/2010/main" val="4071331573"/>
      </p:ext>
    </p:extLst>
  </p:cSld>
  <p:clrMapOvr>
    <a:masterClrMapping/>
  </p:clrMapOvr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9F63DB09-7ABC-CF69-A267-7FF3DA6C545A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12C84BF-D420-1BF8-F965-505EB6D01475}"/>
              </a:ext>
            </a:extLst>
          </p:cNvPr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r>
              <a:rPr lang="en-US" dirty="0"/>
              <a:t>Simulation of the next 5 weeks: </a:t>
            </a:r>
            <a:br>
              <a:rPr lang="en-US" dirty="0"/>
            </a:br>
            <a:r>
              <a:rPr lang="en-US" dirty="0"/>
              <a:t>#1 of 1,000</a:t>
            </a:r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DF9B85D2-1F56-DFBC-185C-2F0AB0432BC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8273083"/>
              </p:ext>
            </p:extLst>
          </p:nvPr>
        </p:nvGraphicFramePr>
        <p:xfrm>
          <a:off x="3756717" y="851936"/>
          <a:ext cx="5082266" cy="342900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41133">
                  <a:extLst>
                    <a:ext uri="{9D8B030D-6E8A-4147-A177-3AD203B41FA5}">
                      <a16:colId xmlns:a16="http://schemas.microsoft.com/office/drawing/2014/main" val="449831323"/>
                    </a:ext>
                  </a:extLst>
                </a:gridCol>
                <a:gridCol w="2541133">
                  <a:extLst>
                    <a:ext uri="{9D8B030D-6E8A-4147-A177-3AD203B41FA5}">
                      <a16:colId xmlns:a16="http://schemas.microsoft.com/office/drawing/2014/main" val="3922376201"/>
                    </a:ext>
                  </a:extLst>
                </a:gridCol>
              </a:tblGrid>
              <a:tr h="813369">
                <a:tc>
                  <a:txBody>
                    <a:bodyPr/>
                    <a:lstStyle/>
                    <a:p>
                      <a:pPr latinLnBrk="0"/>
                      <a:r>
                        <a:rPr lang="en-US" b="1" dirty="0">
                          <a:effectLst/>
                        </a:rPr>
                        <a:t>Simulated Week #</a:t>
                      </a:r>
                      <a:endParaRPr lang="en-US" dirty="0">
                        <a:effectLst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atinLnBrk="0"/>
                      <a:r>
                        <a:rPr lang="en-US" b="1">
                          <a:effectLst/>
                        </a:rPr>
                        <a:t>Simulated Weekly Throughput / Number of PBIs Done</a:t>
                      </a:r>
                      <a:endParaRPr lang="en-US">
                        <a:effectLst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193364376"/>
                  </a:ext>
                </a:extLst>
              </a:tr>
              <a:tr h="435939">
                <a:tc>
                  <a:txBody>
                    <a:bodyPr/>
                    <a:lstStyle/>
                    <a:p>
                      <a:pPr latinLnBrk="0"/>
                      <a:r>
                        <a:rPr lang="en-US">
                          <a:effectLst/>
                        </a:rPr>
                        <a:t>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atinLnBrk="0"/>
                      <a:r>
                        <a:rPr lang="en-US">
                          <a:effectLst/>
                        </a:rPr>
                        <a:t>7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52702054"/>
                  </a:ext>
                </a:extLst>
              </a:tr>
              <a:tr h="435939">
                <a:tc>
                  <a:txBody>
                    <a:bodyPr/>
                    <a:lstStyle/>
                    <a:p>
                      <a:pPr latinLnBrk="0"/>
                      <a:r>
                        <a:rPr lang="en-US">
                          <a:effectLst/>
                        </a:rPr>
                        <a:t>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atinLnBrk="0"/>
                      <a:r>
                        <a:rPr lang="en-US">
                          <a:effectLst/>
                        </a:rPr>
                        <a:t>5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382442913"/>
                  </a:ext>
                </a:extLst>
              </a:tr>
              <a:tr h="435939">
                <a:tc>
                  <a:txBody>
                    <a:bodyPr/>
                    <a:lstStyle/>
                    <a:p>
                      <a:pPr latinLnBrk="0"/>
                      <a:r>
                        <a:rPr lang="en-US">
                          <a:effectLst/>
                        </a:rPr>
                        <a:t>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atinLnBrk="0"/>
                      <a:r>
                        <a:rPr lang="en-US">
                          <a:effectLst/>
                        </a:rPr>
                        <a:t>3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26413851"/>
                  </a:ext>
                </a:extLst>
              </a:tr>
              <a:tr h="435939">
                <a:tc>
                  <a:txBody>
                    <a:bodyPr/>
                    <a:lstStyle/>
                    <a:p>
                      <a:pPr latinLnBrk="0"/>
                      <a:r>
                        <a:rPr lang="en-US">
                          <a:effectLst/>
                        </a:rPr>
                        <a:t>9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atinLnBrk="0"/>
                      <a:r>
                        <a:rPr lang="en-US">
                          <a:effectLst/>
                        </a:rPr>
                        <a:t>8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081124215"/>
                  </a:ext>
                </a:extLst>
              </a:tr>
              <a:tr h="435939">
                <a:tc>
                  <a:txBody>
                    <a:bodyPr/>
                    <a:lstStyle/>
                    <a:p>
                      <a:pPr latinLnBrk="0"/>
                      <a:r>
                        <a:rPr lang="en-US">
                          <a:effectLst/>
                        </a:rPr>
                        <a:t>10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atinLnBrk="0"/>
                      <a:r>
                        <a:rPr lang="en-US">
                          <a:effectLst/>
                        </a:rPr>
                        <a:t>5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409177765"/>
                  </a:ext>
                </a:extLst>
              </a:tr>
              <a:tr h="435939">
                <a:tc>
                  <a:txBody>
                    <a:bodyPr/>
                    <a:lstStyle/>
                    <a:p>
                      <a:pPr latinLnBrk="0"/>
                      <a:r>
                        <a:rPr lang="en-US" b="1">
                          <a:effectLst/>
                        </a:rPr>
                        <a:t>Total Throughput</a:t>
                      </a:r>
                      <a:endParaRPr lang="en-US">
                        <a:effectLst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atinLnBrk="0"/>
                      <a:r>
                        <a:rPr lang="en-US" b="1" dirty="0">
                          <a:effectLst/>
                        </a:rPr>
                        <a:t>28</a:t>
                      </a:r>
                      <a:endParaRPr lang="en-US" dirty="0">
                        <a:effectLst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0441087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35486278"/>
      </p:ext>
    </p:extLst>
  </p:cSld>
  <p:clrMapOvr>
    <a:masterClrMapping/>
  </p:clrMapOvr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CA37487B-878D-846D-80F8-49C0ACCD49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…do that 999 more times.</a:t>
            </a:r>
          </a:p>
        </p:txBody>
      </p:sp>
    </p:spTree>
    <p:extLst>
      <p:ext uri="{BB962C8B-B14F-4D97-AF65-F5344CB8AC3E}">
        <p14:creationId xmlns:p14="http://schemas.microsoft.com/office/powerpoint/2010/main" val="3790092197"/>
      </p:ext>
    </p:extLst>
  </p:cSld>
  <p:clrMapOvr>
    <a:masterClrMapping/>
  </p:clrMapOvr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EBBB7F-9BE6-5663-EF7E-198BB3C338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D4659EB9-F830-47EA-D41D-0A13FEC274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2081" y="57150"/>
            <a:ext cx="6319838" cy="4546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5686491"/>
      </p:ext>
    </p:extLst>
  </p:cSld>
  <p:clrMapOvr>
    <a:masterClrMapping/>
  </p:clrMapOvr>
</p:sld>
</file>

<file path=ppt/slides/slide1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A549B561-0136-62A7-CB96-B91BF3F496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2EC3FFA7-1558-375C-E2B1-B02DAD15C9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" y="57150"/>
            <a:ext cx="8001000" cy="46332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86395922"/>
      </p:ext>
    </p:extLst>
  </p:cSld>
  <p:clrMapOvr>
    <a:masterClrMapping/>
  </p:clrMapOvr>
</p:sld>
</file>

<file path=ppt/slides/slide1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B6BD53-B727-F642-BCD6-D2D17A7F98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Forecast items in 5 weeks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1A43A33-C509-C4E8-9994-31368E71CDC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7256" y="1916901"/>
            <a:ext cx="6929488" cy="13096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5379724"/>
      </p:ext>
    </p:extLst>
  </p:cSld>
  <p:clrMapOvr>
    <a:masterClrMapping/>
  </p:clrMapOvr>
</p:sld>
</file>

<file path=ppt/slides/slide1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B6BD53-B727-F642-BCD6-D2D17A7F98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800" y="660797"/>
            <a:ext cx="2952750" cy="3821906"/>
          </a:xfrm>
        </p:spPr>
        <p:txBody>
          <a:bodyPr/>
          <a:lstStyle/>
          <a:p>
            <a:r>
              <a:rPr lang="en-US" dirty="0"/>
              <a:t>Forecast items in 5 weeks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E2FFB24-18E5-9D33-612F-DDF760751B9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46934" y="270034"/>
            <a:ext cx="5515356" cy="46639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9006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67ADBFB-DDA8-D8C7-C360-E38287B7387D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/>
              <a:t>At the core…</a:t>
            </a:r>
          </a:p>
          <a:p>
            <a:r>
              <a:rPr lang="en-US" dirty="0"/>
              <a:t>Someone thinks that their “needs” aren’t going to be met</a:t>
            </a:r>
          </a:p>
          <a:p>
            <a:pPr lvl="1"/>
            <a:r>
              <a:rPr lang="en-US" dirty="0"/>
              <a:t>They’re afraid</a:t>
            </a:r>
          </a:p>
          <a:p>
            <a:r>
              <a:rPr lang="en-US" dirty="0"/>
              <a:t>Answer: address the fear</a:t>
            </a:r>
          </a:p>
          <a:p>
            <a:pPr lvl="1"/>
            <a:r>
              <a:rPr lang="en-US" dirty="0"/>
              <a:t>Or acknowledge the fear</a:t>
            </a:r>
          </a:p>
          <a:p>
            <a:pPr lvl="1"/>
            <a:r>
              <a:rPr lang="en-US" dirty="0"/>
              <a:t>Or confirm the fear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DFD81CA-5436-5287-E167-FC0F28A30DE6}"/>
              </a:ext>
            </a:extLst>
          </p:cNvPr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r>
              <a:rPr lang="en-US" dirty="0"/>
              <a:t>People / Expectation Management Problems</a:t>
            </a:r>
          </a:p>
        </p:txBody>
      </p:sp>
    </p:spTree>
    <p:extLst>
      <p:ext uri="{BB962C8B-B14F-4D97-AF65-F5344CB8AC3E}">
        <p14:creationId xmlns:p14="http://schemas.microsoft.com/office/powerpoint/2010/main" val="1984888643"/>
      </p:ext>
    </p:extLst>
  </p:cSld>
  <p:clrMapOvr>
    <a:masterClrMapping/>
  </p:clrMapOvr>
</p:sld>
</file>

<file path=ppt/slides/slide1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4F928F8E-BB21-7B08-796F-A51E53DD4F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Step 7:</a:t>
            </a:r>
            <a:br>
              <a:rPr lang="en-US" dirty="0"/>
            </a:br>
            <a:r>
              <a:rPr lang="en-US" dirty="0"/>
              <a:t>I use Scrum. </a:t>
            </a:r>
            <a:br>
              <a:rPr lang="en-US" dirty="0"/>
            </a:br>
            <a:r>
              <a:rPr lang="en-US" dirty="0"/>
              <a:t>Now where’s my stuff?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027E055-9A27-9558-1E53-051BE0290C7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Predicting the future for fun and profit.</a:t>
            </a:r>
          </a:p>
        </p:txBody>
      </p:sp>
    </p:spTree>
    <p:extLst>
      <p:ext uri="{BB962C8B-B14F-4D97-AF65-F5344CB8AC3E}">
        <p14:creationId xmlns:p14="http://schemas.microsoft.com/office/powerpoint/2010/main" val="1228603722"/>
      </p:ext>
    </p:extLst>
  </p:cSld>
  <p:clrMapOvr>
    <a:masterClrMapping/>
  </p:clrMapOvr>
</p:sld>
</file>

<file path=ppt/slides/slide1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“Where’s my stuff?”</a:t>
            </a:r>
          </a:p>
        </p:txBody>
      </p:sp>
    </p:spTree>
    <p:extLst>
      <p:ext uri="{BB962C8B-B14F-4D97-AF65-F5344CB8AC3E}">
        <p14:creationId xmlns:p14="http://schemas.microsoft.com/office/powerpoint/2010/main" val="2871778492"/>
      </p:ext>
    </p:extLst>
  </p:cSld>
  <p:clrMapOvr>
    <a:masterClrMapping/>
  </p:clrMapOvr>
</p:sld>
</file>

<file path=ppt/slides/slide1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1) When will I get Product Backlog Item X?</a:t>
            </a:r>
          </a:p>
        </p:txBody>
      </p:sp>
    </p:spTree>
    <p:extLst>
      <p:ext uri="{BB962C8B-B14F-4D97-AF65-F5344CB8AC3E}">
        <p14:creationId xmlns:p14="http://schemas.microsoft.com/office/powerpoint/2010/main" val="2683544629"/>
      </p:ext>
    </p:extLst>
  </p:cSld>
  <p:clrMapOvr>
    <a:masterClrMapping/>
  </p:clrMapOvr>
</p:sld>
</file>

<file path=ppt/slides/slide1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2) How much done stuff will I have by Y date?</a:t>
            </a:r>
          </a:p>
        </p:txBody>
      </p:sp>
    </p:spTree>
    <p:extLst>
      <p:ext uri="{BB962C8B-B14F-4D97-AF65-F5344CB8AC3E}">
        <p14:creationId xmlns:p14="http://schemas.microsoft.com/office/powerpoint/2010/main" val="2761939219"/>
      </p:ext>
    </p:extLst>
  </p:cSld>
  <p:clrMapOvr>
    <a:masterClrMapping/>
  </p:clrMapOvr>
</p:sld>
</file>

<file path=ppt/slides/slide1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112744" y="51642"/>
          <a:ext cx="3502795" cy="5031306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311463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8816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29281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1" u="none" strike="noStrike" dirty="0">
                          <a:effectLst/>
                        </a:rPr>
                        <a:t>Name</a:t>
                      </a:r>
                      <a:endParaRPr lang="en-US" sz="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551" marR="3551" marT="355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1" u="none" strike="noStrike" dirty="0">
                          <a:effectLst/>
                        </a:rPr>
                        <a:t>Size</a:t>
                      </a:r>
                      <a:endParaRPr lang="en-US" sz="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551" marR="3551" marT="3551" marB="0" anchor="b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29281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 dirty="0">
                          <a:effectLst/>
                        </a:rPr>
                        <a:t>Update payment system to convert USD to Bitcoin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551" marR="3551" marT="355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 dirty="0">
                          <a:effectLst/>
                        </a:rPr>
                        <a:t>8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551" marR="3551" marT="3551" marB="0" anchor="b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29281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Fix layout and click problems on Safari on iPhone 6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551" marR="3551" marT="355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3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551" marR="3551" marT="3551" marB="0" anchor="b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29281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Update payment system to support ApplePay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551" marR="3551" marT="355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5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551" marR="3551" marT="3551" marB="0" anchor="b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29281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Request PDF receipt delivered by email for past purchase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551" marR="3551" marT="355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2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551" marR="3551" marT="3551" marB="0" anchor="b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29281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 dirty="0">
                          <a:effectLst/>
                        </a:rPr>
                        <a:t>Generate report to see orders by payment type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551" marR="3551" marT="355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3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551" marR="3551" marT="3551" marB="0" anchor="b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29281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Update payment system to take PayPal payments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551" marR="3551" marT="355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5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551" marR="3551" marT="3551" marB="0" anchor="b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29281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Mark transaction for fraud audit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551" marR="3551" marT="355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8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551" marR="3551" marT="3551" marB="0" anchor="b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29281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 dirty="0">
                          <a:effectLst/>
                        </a:rPr>
                        <a:t>Upgrade site layout to support Internet Explorer 11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551" marR="3551" marT="355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8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551" marR="3551" marT="3551" marB="0" anchor="b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29281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Refund in-store mobile purchase from administrator device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551" marR="3551" marT="355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5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551" marR="3551" marT="3551" marB="0" anchor="b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29281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Fix bugs related to jQuery upgrade (Defect #123, #456, #321, etc.)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551" marR="3551" marT="355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3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551" marR="3551" marT="3551" marB="0" anchor="b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55011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Fix bugs related to declined transactions using debit cards (Defect #132, #821)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551" marR="3551" marT="355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3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551" marR="3551" marT="3551" marB="0" anchor="b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129281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 dirty="0">
                          <a:effectLst/>
                        </a:rPr>
                        <a:t>Book pre-paid appointment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551" marR="3551" marT="355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 dirty="0">
                          <a:effectLst/>
                        </a:rPr>
                        <a:t>2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551" marR="3551" marT="3551" marB="0" anchor="b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129281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Request PDF summary of all purchases for date range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551" marR="3551" marT="355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3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551" marR="3551" marT="3551" marB="0" anchor="b"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129281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Redeem gift card for in-store purchase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551" marR="3551" marT="355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2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551" marR="3551" marT="3551" marB="0" anchor="b"/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129281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Redeem gift card for mobile purchase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551" marR="3551" marT="355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3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551" marR="3551" marT="3551" marB="0" anchor="b"/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129281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Update public-facing website to use new logo and color scheme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551" marR="3551" marT="355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5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551" marR="3551" marT="3551" marB="0" anchor="b"/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129281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Update paid-user website to use new logo and color scheme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551" marR="3551" marT="355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3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551" marR="3551" marT="3551" marB="0" anchor="b"/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129281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Update Android app to use new logo and color scheme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551" marR="3551" marT="355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2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551" marR="3551" marT="3551" marB="0" anchor="b"/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129281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 dirty="0">
                          <a:effectLst/>
                        </a:rPr>
                        <a:t>Update iOS app to use new logo and color scheme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551" marR="3551" marT="355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1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551" marR="3551" marT="3551" marB="0" anchor="b"/>
                </a:tc>
                <a:extLst>
                  <a:ext uri="{0D108BD9-81ED-4DB2-BD59-A6C34878D82A}">
                    <a16:rowId xmlns:a16="http://schemas.microsoft.com/office/drawing/2014/main" val="10019"/>
                  </a:ext>
                </a:extLst>
              </a:tr>
              <a:tr h="255011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Real-time in-store purchase notification for managers on mobile admin app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551" marR="3551" marT="355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5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551" marR="3551" marT="3551" marB="0" anchor="b"/>
                </a:tc>
                <a:extLst>
                  <a:ext uri="{0D108BD9-81ED-4DB2-BD59-A6C34878D82A}">
                    <a16:rowId xmlns:a16="http://schemas.microsoft.com/office/drawing/2014/main" val="10020"/>
                  </a:ext>
                </a:extLst>
              </a:tr>
              <a:tr h="129281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Request printed receipt after in-store mobile purchase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551" marR="3551" marT="355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5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551" marR="3551" marT="3551" marB="0" anchor="b"/>
                </a:tc>
                <a:extLst>
                  <a:ext uri="{0D108BD9-81ED-4DB2-BD59-A6C34878D82A}">
                    <a16:rowId xmlns:a16="http://schemas.microsoft.com/office/drawing/2014/main" val="10021"/>
                  </a:ext>
                </a:extLst>
              </a:tr>
              <a:tr h="129281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Feature XYZ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551" marR="3551" marT="355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13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551" marR="3551" marT="3551" marB="0" anchor="b"/>
                </a:tc>
                <a:extLst>
                  <a:ext uri="{0D108BD9-81ED-4DB2-BD59-A6C34878D82A}">
                    <a16:rowId xmlns:a16="http://schemas.microsoft.com/office/drawing/2014/main" val="10022"/>
                  </a:ext>
                </a:extLst>
              </a:tr>
              <a:tr h="129281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Feature ABC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551" marR="3551" marT="355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13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551" marR="3551" marT="3551" marB="0" anchor="b"/>
                </a:tc>
                <a:extLst>
                  <a:ext uri="{0D108BD9-81ED-4DB2-BD59-A6C34878D82A}">
                    <a16:rowId xmlns:a16="http://schemas.microsoft.com/office/drawing/2014/main" val="10023"/>
                  </a:ext>
                </a:extLst>
              </a:tr>
              <a:tr h="129281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Use mobile camera to scan UPC and do a price comparison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551" marR="3551" marT="355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21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551" marR="3551" marT="3551" marB="0" anchor="b"/>
                </a:tc>
                <a:extLst>
                  <a:ext uri="{0D108BD9-81ED-4DB2-BD59-A6C34878D82A}">
                    <a16:rowId xmlns:a16="http://schemas.microsoft.com/office/drawing/2014/main" val="10024"/>
                  </a:ext>
                </a:extLst>
              </a:tr>
              <a:tr h="129281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Create a lasting world peace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551" marR="3551" marT="355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21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551" marR="3551" marT="3551" marB="0" anchor="b"/>
                </a:tc>
                <a:extLst>
                  <a:ext uri="{0D108BD9-81ED-4DB2-BD59-A6C34878D82A}">
                    <a16:rowId xmlns:a16="http://schemas.microsoft.com/office/drawing/2014/main" val="10025"/>
                  </a:ext>
                </a:extLst>
              </a:tr>
              <a:tr h="129281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Feature QWERTY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551" marR="3551" marT="355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21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551" marR="3551" marT="3551" marB="0" anchor="b"/>
                </a:tc>
                <a:extLst>
                  <a:ext uri="{0D108BD9-81ED-4DB2-BD59-A6C34878D82A}">
                    <a16:rowId xmlns:a16="http://schemas.microsoft.com/office/drawing/2014/main" val="10026"/>
                  </a:ext>
                </a:extLst>
              </a:tr>
              <a:tr h="129281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Reporting dashboard for iOS &amp; Android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551" marR="3551" marT="355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40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551" marR="3551" marT="3551" marB="0" anchor="b"/>
                </a:tc>
                <a:extLst>
                  <a:ext uri="{0D108BD9-81ED-4DB2-BD59-A6C34878D82A}">
                    <a16:rowId xmlns:a16="http://schemas.microsoft.com/office/drawing/2014/main" val="10027"/>
                  </a:ext>
                </a:extLst>
              </a:tr>
              <a:tr h="129281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Federated Identity using external authentication providers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551" marR="3551" marT="355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40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551" marR="3551" marT="3551" marB="0" anchor="b"/>
                </a:tc>
                <a:extLst>
                  <a:ext uri="{0D108BD9-81ED-4DB2-BD59-A6C34878D82A}">
                    <a16:rowId xmlns:a16="http://schemas.microsoft.com/office/drawing/2014/main" val="10028"/>
                  </a:ext>
                </a:extLst>
              </a:tr>
              <a:tr h="129281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Add membership card to Apple Wallet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551" marR="3551" marT="355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13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551" marR="3551" marT="3551" marB="0" anchor="b"/>
                </a:tc>
                <a:extLst>
                  <a:ext uri="{0D108BD9-81ED-4DB2-BD59-A6C34878D82A}">
                    <a16:rowId xmlns:a16="http://schemas.microsoft.com/office/drawing/2014/main" val="10029"/>
                  </a:ext>
                </a:extLst>
              </a:tr>
              <a:tr h="255011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Use mobile camera to scan UPC for product and add to cart for in-store purchase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551" marR="3551" marT="355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8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551" marR="3551" marT="3551" marB="0" anchor="b"/>
                </a:tc>
                <a:extLst>
                  <a:ext uri="{0D108BD9-81ED-4DB2-BD59-A6C34878D82A}">
                    <a16:rowId xmlns:a16="http://schemas.microsoft.com/office/drawing/2014/main" val="10030"/>
                  </a:ext>
                </a:extLst>
              </a:tr>
              <a:tr h="129281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Complete in-store mobile purchase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551" marR="3551" marT="355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8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551" marR="3551" marT="3551" marB="0" anchor="b"/>
                </a:tc>
                <a:extLst>
                  <a:ext uri="{0D108BD9-81ED-4DB2-BD59-A6C34878D82A}">
                    <a16:rowId xmlns:a16="http://schemas.microsoft.com/office/drawing/2014/main" val="10031"/>
                  </a:ext>
                </a:extLst>
              </a:tr>
              <a:tr h="129281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Teach cats to do tax preparation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551" marR="3551" marT="355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80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551" marR="3551" marT="3551" marB="0" anchor="b"/>
                </a:tc>
                <a:extLst>
                  <a:ext uri="{0D108BD9-81ED-4DB2-BD59-A6C34878D82A}">
                    <a16:rowId xmlns:a16="http://schemas.microsoft.com/office/drawing/2014/main" val="10032"/>
                  </a:ext>
                </a:extLst>
              </a:tr>
              <a:tr h="129281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RFID-based inventory control system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551" marR="3551" marT="355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80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551" marR="3551" marT="3551" marB="0" anchor="b"/>
                </a:tc>
                <a:extLst>
                  <a:ext uri="{0D108BD9-81ED-4DB2-BD59-A6C34878D82A}">
                    <a16:rowId xmlns:a16="http://schemas.microsoft.com/office/drawing/2014/main" val="10033"/>
                  </a:ext>
                </a:extLst>
              </a:tr>
              <a:tr h="129281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Migrate application hosting to external cloud provider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551" marR="3551" marT="355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40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551" marR="3551" marT="3551" marB="0" anchor="b"/>
                </a:tc>
                <a:extLst>
                  <a:ext uri="{0D108BD9-81ED-4DB2-BD59-A6C34878D82A}">
                    <a16:rowId xmlns:a16="http://schemas.microsoft.com/office/drawing/2014/main" val="10034"/>
                  </a:ext>
                </a:extLst>
              </a:tr>
              <a:tr h="129281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 dirty="0">
                          <a:effectLst/>
                        </a:rPr>
                        <a:t>Talking unicorns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551" marR="3551" marT="355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 dirty="0">
                          <a:effectLst/>
                        </a:rPr>
                        <a:t>120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551" marR="3551" marT="3551" marB="0" anchor="b"/>
                </a:tc>
                <a:extLst>
                  <a:ext uri="{0D108BD9-81ED-4DB2-BD59-A6C34878D82A}">
                    <a16:rowId xmlns:a16="http://schemas.microsoft.com/office/drawing/2014/main" val="10035"/>
                  </a:ext>
                </a:extLst>
              </a:tr>
            </a:tbl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57471" y="77900"/>
            <a:ext cx="2909069" cy="772113"/>
          </a:xfrm>
        </p:spPr>
        <p:txBody>
          <a:bodyPr>
            <a:normAutofit fontScale="90000"/>
          </a:bodyPr>
          <a:lstStyle/>
          <a:p>
            <a:pPr algn="r"/>
            <a:r>
              <a:rPr lang="en-US" sz="3000" dirty="0"/>
              <a:t>Product Backlog</a:t>
            </a:r>
            <a:br>
              <a:rPr lang="en-US" sz="3000" dirty="0"/>
            </a:br>
            <a:r>
              <a:rPr lang="en-US" sz="3000" dirty="0"/>
              <a:t>Forecasting</a:t>
            </a:r>
          </a:p>
        </p:txBody>
      </p:sp>
      <p:sp>
        <p:nvSpPr>
          <p:cNvPr id="3" name="Right Brace 2"/>
          <p:cNvSpPr/>
          <p:nvPr/>
        </p:nvSpPr>
        <p:spPr>
          <a:xfrm>
            <a:off x="3660085" y="178906"/>
            <a:ext cx="219903" cy="637346"/>
          </a:xfrm>
          <a:prstGeom prst="rightBrace">
            <a:avLst/>
          </a:prstGeom>
          <a:ln>
            <a:solidFill>
              <a:schemeClr val="accent1"/>
            </a:solidFill>
            <a:headEnd type="none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4" name="TextBox 3"/>
          <p:cNvSpPr txBox="1"/>
          <p:nvPr/>
        </p:nvSpPr>
        <p:spPr>
          <a:xfrm>
            <a:off x="3879988" y="359078"/>
            <a:ext cx="777777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 dirty="0"/>
              <a:t>Sprint 1</a:t>
            </a:r>
          </a:p>
        </p:txBody>
      </p:sp>
      <p:sp>
        <p:nvSpPr>
          <p:cNvPr id="6" name="Right Brace 5"/>
          <p:cNvSpPr/>
          <p:nvPr/>
        </p:nvSpPr>
        <p:spPr>
          <a:xfrm>
            <a:off x="3660085" y="816251"/>
            <a:ext cx="219903" cy="387627"/>
          </a:xfrm>
          <a:prstGeom prst="rightBrace">
            <a:avLst/>
          </a:prstGeom>
          <a:ln>
            <a:solidFill>
              <a:schemeClr val="accent1"/>
            </a:solidFill>
            <a:headEnd type="none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8" name="TextBox 7"/>
          <p:cNvSpPr txBox="1"/>
          <p:nvPr/>
        </p:nvSpPr>
        <p:spPr>
          <a:xfrm>
            <a:off x="3879988" y="871565"/>
            <a:ext cx="777777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 dirty="0"/>
              <a:t>Sprint 2</a:t>
            </a:r>
          </a:p>
        </p:txBody>
      </p:sp>
      <p:sp>
        <p:nvSpPr>
          <p:cNvPr id="9" name="Right Brace 8"/>
          <p:cNvSpPr/>
          <p:nvPr/>
        </p:nvSpPr>
        <p:spPr>
          <a:xfrm>
            <a:off x="3660085" y="1215654"/>
            <a:ext cx="219903" cy="1016923"/>
          </a:xfrm>
          <a:prstGeom prst="rightBrace">
            <a:avLst/>
          </a:prstGeom>
          <a:ln>
            <a:solidFill>
              <a:schemeClr val="accent1"/>
            </a:solidFill>
            <a:headEnd type="none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0" name="TextBox 9"/>
          <p:cNvSpPr txBox="1"/>
          <p:nvPr/>
        </p:nvSpPr>
        <p:spPr>
          <a:xfrm>
            <a:off x="3879987" y="1585615"/>
            <a:ext cx="777777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 dirty="0"/>
              <a:t>Sprint 3</a:t>
            </a:r>
          </a:p>
        </p:txBody>
      </p:sp>
      <p:sp>
        <p:nvSpPr>
          <p:cNvPr id="11" name="Right Brace 10"/>
          <p:cNvSpPr/>
          <p:nvPr/>
        </p:nvSpPr>
        <p:spPr>
          <a:xfrm>
            <a:off x="3660085" y="2244352"/>
            <a:ext cx="219903" cy="882747"/>
          </a:xfrm>
          <a:prstGeom prst="rightBrace">
            <a:avLst/>
          </a:prstGeom>
          <a:ln>
            <a:solidFill>
              <a:schemeClr val="accent1"/>
            </a:solidFill>
            <a:headEnd type="none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2" name="TextBox 11"/>
          <p:cNvSpPr txBox="1"/>
          <p:nvPr/>
        </p:nvSpPr>
        <p:spPr>
          <a:xfrm>
            <a:off x="3879987" y="2547226"/>
            <a:ext cx="777777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 dirty="0"/>
              <a:t>Sprint 4</a:t>
            </a:r>
          </a:p>
        </p:txBody>
      </p:sp>
      <p:sp>
        <p:nvSpPr>
          <p:cNvPr id="13" name="Right Brace 12"/>
          <p:cNvSpPr/>
          <p:nvPr/>
        </p:nvSpPr>
        <p:spPr>
          <a:xfrm>
            <a:off x="3660085" y="3134740"/>
            <a:ext cx="219903" cy="249533"/>
          </a:xfrm>
          <a:prstGeom prst="rightBrace">
            <a:avLst/>
          </a:prstGeom>
          <a:ln>
            <a:solidFill>
              <a:schemeClr val="tx2">
                <a:lumMod val="60000"/>
                <a:lumOff val="40000"/>
              </a:schemeClr>
            </a:solidFill>
            <a:headEnd type="none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4" name="TextBox 13"/>
          <p:cNvSpPr txBox="1"/>
          <p:nvPr/>
        </p:nvSpPr>
        <p:spPr>
          <a:xfrm>
            <a:off x="3879987" y="3144089"/>
            <a:ext cx="840295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? Sprint 5 ?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3879987" y="3374921"/>
            <a:ext cx="745717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? Sprint 6 ?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3879986" y="3496387"/>
            <a:ext cx="745717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? Sprint 7 ?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3879985" y="3617852"/>
            <a:ext cx="745717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? Sprint 8 ?</a:t>
            </a:r>
          </a:p>
        </p:txBody>
      </p:sp>
      <p:sp>
        <p:nvSpPr>
          <p:cNvPr id="24" name="Right Brace 23"/>
          <p:cNvSpPr/>
          <p:nvPr/>
        </p:nvSpPr>
        <p:spPr>
          <a:xfrm>
            <a:off x="3660085" y="3809649"/>
            <a:ext cx="219903" cy="1248127"/>
          </a:xfrm>
          <a:prstGeom prst="rightBrace">
            <a:avLst/>
          </a:prstGeom>
          <a:ln>
            <a:solidFill>
              <a:schemeClr val="tx2">
                <a:lumMod val="60000"/>
                <a:lumOff val="40000"/>
              </a:schemeClr>
            </a:solidFill>
            <a:headEnd type="none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5" name="TextBox 24"/>
          <p:cNvSpPr txBox="1"/>
          <p:nvPr/>
        </p:nvSpPr>
        <p:spPr>
          <a:xfrm>
            <a:off x="3892811" y="4318295"/>
            <a:ext cx="931665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? Sprint 9+ ?</a:t>
            </a:r>
          </a:p>
        </p:txBody>
      </p:sp>
      <p:sp>
        <p:nvSpPr>
          <p:cNvPr id="26" name="Rectangle 25"/>
          <p:cNvSpPr/>
          <p:nvPr/>
        </p:nvSpPr>
        <p:spPr>
          <a:xfrm>
            <a:off x="68309" y="2447683"/>
            <a:ext cx="3118645" cy="232772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350" dirty="0" err="1">
              <a:solidFill>
                <a:schemeClr val="bg1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5711312" y="1010065"/>
            <a:ext cx="3105114" cy="7155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50" dirty="0"/>
              <a:t>Question:</a:t>
            </a:r>
            <a:br>
              <a:rPr lang="en-US" sz="1350" dirty="0"/>
            </a:br>
            <a:r>
              <a:rPr lang="en-US" sz="1350" dirty="0"/>
              <a:t>When does </a:t>
            </a:r>
            <a:r>
              <a:rPr lang="en-US" sz="1350" i="1" dirty="0">
                <a:latin typeface="Myriad Pro Light" panose="020B0403030403020204" pitchFamily="34" charset="0"/>
              </a:rPr>
              <a:t>“Update Android app to use new logo and color scheme”</a:t>
            </a:r>
            <a:r>
              <a:rPr lang="en-US" sz="1350" dirty="0"/>
              <a:t> get done?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5711312" y="1862615"/>
            <a:ext cx="3362780" cy="71558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 dirty="0"/>
              <a:t>Average Velocity = 21</a:t>
            </a:r>
          </a:p>
          <a:p>
            <a:endParaRPr lang="en-US" sz="1350" dirty="0"/>
          </a:p>
          <a:p>
            <a:r>
              <a:rPr lang="en-US" sz="1350" dirty="0">
                <a:sym typeface="Wingdings" panose="05000000000000000000" pitchFamily="2" charset="2"/>
              </a:rPr>
              <a:t> </a:t>
            </a:r>
            <a:r>
              <a:rPr lang="en-US" sz="1350" dirty="0"/>
              <a:t>Group PBIs into groups that total to 21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5735577" y="2942189"/>
            <a:ext cx="2789738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 dirty="0"/>
              <a:t>Sprint Length = 2 weeks</a:t>
            </a:r>
          </a:p>
          <a:p>
            <a:endParaRPr lang="en-US" sz="1350" dirty="0"/>
          </a:p>
          <a:p>
            <a:r>
              <a:rPr lang="en-US" sz="1350" dirty="0"/>
              <a:t>PBI probably gets done in Sprint 4</a:t>
            </a:r>
          </a:p>
          <a:p>
            <a:endParaRPr lang="en-US" sz="1350" dirty="0"/>
          </a:p>
          <a:p>
            <a:r>
              <a:rPr lang="en-US" sz="1350" dirty="0"/>
              <a:t>4 sprints * 2 weeks</a:t>
            </a:r>
          </a:p>
          <a:p>
            <a:endParaRPr lang="en-US" sz="1350" dirty="0"/>
          </a:p>
          <a:p>
            <a:r>
              <a:rPr lang="en-US" sz="1350" dirty="0"/>
              <a:t>The Forecast for that PBI:</a:t>
            </a:r>
            <a:br>
              <a:rPr lang="en-US" sz="1350" dirty="0"/>
            </a:br>
            <a:r>
              <a:rPr lang="en-US" sz="1350" dirty="0"/>
              <a:t>It’s done at the end of 8 weeks</a:t>
            </a:r>
          </a:p>
        </p:txBody>
      </p:sp>
      <p:sp>
        <p:nvSpPr>
          <p:cNvPr id="30" name="Rectangle 29"/>
          <p:cNvSpPr/>
          <p:nvPr/>
        </p:nvSpPr>
        <p:spPr>
          <a:xfrm>
            <a:off x="5711312" y="4162183"/>
            <a:ext cx="3105114" cy="51125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350" dirty="0" err="1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45684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"/>
                            </p:stCondLst>
                            <p:childTnLst>
                              <p:par>
                                <p:cTn id="43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00"/>
                            </p:stCondLst>
                            <p:childTnLst>
                              <p:par>
                                <p:cTn id="52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500"/>
                            </p:stCondLst>
                            <p:childTnLst>
                              <p:par>
                                <p:cTn id="61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500"/>
                            </p:stCondLst>
                            <p:childTnLst>
                              <p:par>
                                <p:cTn id="73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2000"/>
                            </p:stCondLst>
                            <p:childTnLst>
                              <p:par>
                                <p:cTn id="8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2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2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500"/>
                            </p:stCondLst>
                            <p:childTnLst>
                              <p:par>
                                <p:cTn id="11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6" grpId="0" animBg="1"/>
      <p:bldP spid="8" grpId="0"/>
      <p:bldP spid="9" grpId="0" animBg="1"/>
      <p:bldP spid="10" grpId="0"/>
      <p:bldP spid="11" grpId="0" animBg="1"/>
      <p:bldP spid="12" grpId="0"/>
      <p:bldP spid="13" grpId="0" animBg="1"/>
      <p:bldP spid="14" grpId="0"/>
      <p:bldP spid="21" grpId="0"/>
      <p:bldP spid="22" grpId="0"/>
      <p:bldP spid="23" grpId="0"/>
      <p:bldP spid="24" grpId="0" animBg="1"/>
      <p:bldP spid="25" grpId="0"/>
      <p:bldP spid="26" grpId="0" animBg="1"/>
      <p:bldP spid="27" grpId="0"/>
      <p:bldP spid="28" grpId="0" uiExpand="1" build="p"/>
      <p:bldP spid="29" grpId="0" build="p"/>
      <p:bldP spid="30" grpId="0" animBg="1"/>
    </p:bldLst>
  </p:timing>
</p:sld>
</file>

<file path=ppt/slides/slide1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112744" y="51642"/>
          <a:ext cx="3502795" cy="5031306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311463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8816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29281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1" u="none" strike="noStrike" dirty="0">
                          <a:effectLst/>
                        </a:rPr>
                        <a:t>Name</a:t>
                      </a:r>
                      <a:endParaRPr lang="en-US" sz="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551" marR="3551" marT="355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1" u="none" strike="noStrike" dirty="0">
                          <a:effectLst/>
                        </a:rPr>
                        <a:t>Size</a:t>
                      </a:r>
                      <a:endParaRPr lang="en-US" sz="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551" marR="3551" marT="3551" marB="0" anchor="b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29281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 dirty="0">
                          <a:effectLst/>
                        </a:rPr>
                        <a:t>Update payment system to convert USD to Bitcoin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551" marR="3551" marT="355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 dirty="0">
                          <a:effectLst/>
                        </a:rPr>
                        <a:t>8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551" marR="3551" marT="3551" marB="0" anchor="b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29281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Fix layout and click problems on Safari on iPhone 6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551" marR="3551" marT="355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3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551" marR="3551" marT="3551" marB="0" anchor="b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29281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Update payment system to support ApplePay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551" marR="3551" marT="355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5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551" marR="3551" marT="3551" marB="0" anchor="b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29281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Request PDF receipt delivered by email for past purchase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551" marR="3551" marT="355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2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551" marR="3551" marT="3551" marB="0" anchor="b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29281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 dirty="0">
                          <a:effectLst/>
                        </a:rPr>
                        <a:t>Generate report to see orders by payment type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551" marR="3551" marT="355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3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551" marR="3551" marT="3551" marB="0" anchor="b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29281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Update payment system to take PayPal payments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551" marR="3551" marT="355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5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551" marR="3551" marT="3551" marB="0" anchor="b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29281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Mark transaction for fraud audit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551" marR="3551" marT="355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8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551" marR="3551" marT="3551" marB="0" anchor="b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29281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 dirty="0">
                          <a:effectLst/>
                        </a:rPr>
                        <a:t>Upgrade site layout to support Internet Explorer 11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551" marR="3551" marT="355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8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551" marR="3551" marT="3551" marB="0" anchor="b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29281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Refund in-store mobile purchase from administrator device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551" marR="3551" marT="355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5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551" marR="3551" marT="3551" marB="0" anchor="b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29281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Fix bugs related to jQuery upgrade (Defect #123, #456, #321, etc.)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551" marR="3551" marT="355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3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551" marR="3551" marT="3551" marB="0" anchor="b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55011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Fix bugs related to declined transactions using debit cards (Defect #132, #821)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551" marR="3551" marT="355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3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551" marR="3551" marT="3551" marB="0" anchor="b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129281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 dirty="0">
                          <a:effectLst/>
                        </a:rPr>
                        <a:t>Book pre-paid appointment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551" marR="3551" marT="355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 dirty="0">
                          <a:effectLst/>
                        </a:rPr>
                        <a:t>2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551" marR="3551" marT="3551" marB="0" anchor="b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129281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Request PDF summary of all purchases for date range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551" marR="3551" marT="355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3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551" marR="3551" marT="3551" marB="0" anchor="b"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129281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Redeem gift card for in-store purchase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551" marR="3551" marT="355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2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551" marR="3551" marT="3551" marB="0" anchor="b"/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129281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Redeem gift card for mobile purchase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551" marR="3551" marT="355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3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551" marR="3551" marT="3551" marB="0" anchor="b"/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129281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Update public-facing website to use new logo and color scheme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551" marR="3551" marT="355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5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551" marR="3551" marT="3551" marB="0" anchor="b"/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129281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Update paid-user website to use new logo and color scheme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551" marR="3551" marT="355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3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551" marR="3551" marT="3551" marB="0" anchor="b"/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129281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Update Android app to use new logo and color scheme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551" marR="3551" marT="355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2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551" marR="3551" marT="3551" marB="0" anchor="b"/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129281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 dirty="0">
                          <a:effectLst/>
                        </a:rPr>
                        <a:t>Update iOS app to use new logo and color scheme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551" marR="3551" marT="355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1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551" marR="3551" marT="3551" marB="0" anchor="b"/>
                </a:tc>
                <a:extLst>
                  <a:ext uri="{0D108BD9-81ED-4DB2-BD59-A6C34878D82A}">
                    <a16:rowId xmlns:a16="http://schemas.microsoft.com/office/drawing/2014/main" val="10019"/>
                  </a:ext>
                </a:extLst>
              </a:tr>
              <a:tr h="255011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Real-time in-store purchase notification for managers on mobile admin app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551" marR="3551" marT="355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5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551" marR="3551" marT="3551" marB="0" anchor="b"/>
                </a:tc>
                <a:extLst>
                  <a:ext uri="{0D108BD9-81ED-4DB2-BD59-A6C34878D82A}">
                    <a16:rowId xmlns:a16="http://schemas.microsoft.com/office/drawing/2014/main" val="10020"/>
                  </a:ext>
                </a:extLst>
              </a:tr>
              <a:tr h="129281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Request printed receipt after in-store mobile purchase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551" marR="3551" marT="355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5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551" marR="3551" marT="3551" marB="0" anchor="b"/>
                </a:tc>
                <a:extLst>
                  <a:ext uri="{0D108BD9-81ED-4DB2-BD59-A6C34878D82A}">
                    <a16:rowId xmlns:a16="http://schemas.microsoft.com/office/drawing/2014/main" val="10021"/>
                  </a:ext>
                </a:extLst>
              </a:tr>
              <a:tr h="129281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Feature XYZ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551" marR="3551" marT="355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13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551" marR="3551" marT="3551" marB="0" anchor="b"/>
                </a:tc>
                <a:extLst>
                  <a:ext uri="{0D108BD9-81ED-4DB2-BD59-A6C34878D82A}">
                    <a16:rowId xmlns:a16="http://schemas.microsoft.com/office/drawing/2014/main" val="10022"/>
                  </a:ext>
                </a:extLst>
              </a:tr>
              <a:tr h="129281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Feature ABC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551" marR="3551" marT="355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13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551" marR="3551" marT="3551" marB="0" anchor="b"/>
                </a:tc>
                <a:extLst>
                  <a:ext uri="{0D108BD9-81ED-4DB2-BD59-A6C34878D82A}">
                    <a16:rowId xmlns:a16="http://schemas.microsoft.com/office/drawing/2014/main" val="10023"/>
                  </a:ext>
                </a:extLst>
              </a:tr>
              <a:tr h="129281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Use mobile camera to scan UPC and do a price comparison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551" marR="3551" marT="355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21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551" marR="3551" marT="3551" marB="0" anchor="b"/>
                </a:tc>
                <a:extLst>
                  <a:ext uri="{0D108BD9-81ED-4DB2-BD59-A6C34878D82A}">
                    <a16:rowId xmlns:a16="http://schemas.microsoft.com/office/drawing/2014/main" val="10024"/>
                  </a:ext>
                </a:extLst>
              </a:tr>
              <a:tr h="129281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Create a lasting world peace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551" marR="3551" marT="355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21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551" marR="3551" marT="3551" marB="0" anchor="b"/>
                </a:tc>
                <a:extLst>
                  <a:ext uri="{0D108BD9-81ED-4DB2-BD59-A6C34878D82A}">
                    <a16:rowId xmlns:a16="http://schemas.microsoft.com/office/drawing/2014/main" val="10025"/>
                  </a:ext>
                </a:extLst>
              </a:tr>
              <a:tr h="129281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Feature QWERTY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551" marR="3551" marT="355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21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551" marR="3551" marT="3551" marB="0" anchor="b"/>
                </a:tc>
                <a:extLst>
                  <a:ext uri="{0D108BD9-81ED-4DB2-BD59-A6C34878D82A}">
                    <a16:rowId xmlns:a16="http://schemas.microsoft.com/office/drawing/2014/main" val="10026"/>
                  </a:ext>
                </a:extLst>
              </a:tr>
              <a:tr h="129281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Reporting dashboard for iOS &amp; Android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551" marR="3551" marT="355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40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551" marR="3551" marT="3551" marB="0" anchor="b"/>
                </a:tc>
                <a:extLst>
                  <a:ext uri="{0D108BD9-81ED-4DB2-BD59-A6C34878D82A}">
                    <a16:rowId xmlns:a16="http://schemas.microsoft.com/office/drawing/2014/main" val="10027"/>
                  </a:ext>
                </a:extLst>
              </a:tr>
              <a:tr h="129281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Federated Identity using external authentication providers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551" marR="3551" marT="355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40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551" marR="3551" marT="3551" marB="0" anchor="b"/>
                </a:tc>
                <a:extLst>
                  <a:ext uri="{0D108BD9-81ED-4DB2-BD59-A6C34878D82A}">
                    <a16:rowId xmlns:a16="http://schemas.microsoft.com/office/drawing/2014/main" val="10028"/>
                  </a:ext>
                </a:extLst>
              </a:tr>
              <a:tr h="129281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Add membership card to Apple Wallet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551" marR="3551" marT="355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13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551" marR="3551" marT="3551" marB="0" anchor="b"/>
                </a:tc>
                <a:extLst>
                  <a:ext uri="{0D108BD9-81ED-4DB2-BD59-A6C34878D82A}">
                    <a16:rowId xmlns:a16="http://schemas.microsoft.com/office/drawing/2014/main" val="10029"/>
                  </a:ext>
                </a:extLst>
              </a:tr>
              <a:tr h="255011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Use mobile camera to scan UPC for product and add to cart for in-store purchase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551" marR="3551" marT="355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8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551" marR="3551" marT="3551" marB="0" anchor="b"/>
                </a:tc>
                <a:extLst>
                  <a:ext uri="{0D108BD9-81ED-4DB2-BD59-A6C34878D82A}">
                    <a16:rowId xmlns:a16="http://schemas.microsoft.com/office/drawing/2014/main" val="10030"/>
                  </a:ext>
                </a:extLst>
              </a:tr>
              <a:tr h="129281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Complete in-store mobile purchase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551" marR="3551" marT="355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8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551" marR="3551" marT="3551" marB="0" anchor="b"/>
                </a:tc>
                <a:extLst>
                  <a:ext uri="{0D108BD9-81ED-4DB2-BD59-A6C34878D82A}">
                    <a16:rowId xmlns:a16="http://schemas.microsoft.com/office/drawing/2014/main" val="10031"/>
                  </a:ext>
                </a:extLst>
              </a:tr>
              <a:tr h="129281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Teach cats to do tax preparation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551" marR="3551" marT="355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80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551" marR="3551" marT="3551" marB="0" anchor="b"/>
                </a:tc>
                <a:extLst>
                  <a:ext uri="{0D108BD9-81ED-4DB2-BD59-A6C34878D82A}">
                    <a16:rowId xmlns:a16="http://schemas.microsoft.com/office/drawing/2014/main" val="10032"/>
                  </a:ext>
                </a:extLst>
              </a:tr>
              <a:tr h="129281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RFID-based inventory control system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551" marR="3551" marT="355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80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551" marR="3551" marT="3551" marB="0" anchor="b"/>
                </a:tc>
                <a:extLst>
                  <a:ext uri="{0D108BD9-81ED-4DB2-BD59-A6C34878D82A}">
                    <a16:rowId xmlns:a16="http://schemas.microsoft.com/office/drawing/2014/main" val="10033"/>
                  </a:ext>
                </a:extLst>
              </a:tr>
              <a:tr h="129281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Migrate application hosting to external cloud provider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551" marR="3551" marT="355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40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551" marR="3551" marT="3551" marB="0" anchor="b"/>
                </a:tc>
                <a:extLst>
                  <a:ext uri="{0D108BD9-81ED-4DB2-BD59-A6C34878D82A}">
                    <a16:rowId xmlns:a16="http://schemas.microsoft.com/office/drawing/2014/main" val="10034"/>
                  </a:ext>
                </a:extLst>
              </a:tr>
              <a:tr h="129281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 dirty="0">
                          <a:effectLst/>
                        </a:rPr>
                        <a:t>Talking unicorns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551" marR="3551" marT="355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 dirty="0">
                          <a:effectLst/>
                        </a:rPr>
                        <a:t>120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551" marR="3551" marT="3551" marB="0" anchor="b"/>
                </a:tc>
                <a:extLst>
                  <a:ext uri="{0D108BD9-81ED-4DB2-BD59-A6C34878D82A}">
                    <a16:rowId xmlns:a16="http://schemas.microsoft.com/office/drawing/2014/main" val="10035"/>
                  </a:ext>
                </a:extLst>
              </a:tr>
            </a:tbl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57471" y="77900"/>
            <a:ext cx="2909069" cy="772113"/>
          </a:xfrm>
        </p:spPr>
        <p:txBody>
          <a:bodyPr>
            <a:normAutofit fontScale="90000"/>
          </a:bodyPr>
          <a:lstStyle/>
          <a:p>
            <a:pPr algn="r"/>
            <a:r>
              <a:rPr lang="en-US" sz="3000" dirty="0"/>
              <a:t>Product Backlog</a:t>
            </a:r>
            <a:br>
              <a:rPr lang="en-US" sz="3000" dirty="0"/>
            </a:br>
            <a:r>
              <a:rPr lang="en-US" sz="3000" dirty="0"/>
              <a:t>Forecasting</a:t>
            </a:r>
          </a:p>
        </p:txBody>
      </p:sp>
      <p:sp>
        <p:nvSpPr>
          <p:cNvPr id="3" name="Right Brace 2"/>
          <p:cNvSpPr/>
          <p:nvPr/>
        </p:nvSpPr>
        <p:spPr>
          <a:xfrm>
            <a:off x="3660085" y="178906"/>
            <a:ext cx="219903" cy="637346"/>
          </a:xfrm>
          <a:prstGeom prst="rightBrace">
            <a:avLst/>
          </a:prstGeom>
          <a:ln>
            <a:solidFill>
              <a:schemeClr val="accent1"/>
            </a:solidFill>
            <a:headEnd type="none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4" name="TextBox 3"/>
          <p:cNvSpPr txBox="1"/>
          <p:nvPr/>
        </p:nvSpPr>
        <p:spPr>
          <a:xfrm>
            <a:off x="3879988" y="359078"/>
            <a:ext cx="777777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 dirty="0"/>
              <a:t>Sprint 1</a:t>
            </a:r>
          </a:p>
        </p:txBody>
      </p:sp>
      <p:sp>
        <p:nvSpPr>
          <p:cNvPr id="6" name="Right Brace 5"/>
          <p:cNvSpPr/>
          <p:nvPr/>
        </p:nvSpPr>
        <p:spPr>
          <a:xfrm>
            <a:off x="3660085" y="816251"/>
            <a:ext cx="219903" cy="387627"/>
          </a:xfrm>
          <a:prstGeom prst="rightBrace">
            <a:avLst/>
          </a:prstGeom>
          <a:ln>
            <a:solidFill>
              <a:schemeClr val="accent1"/>
            </a:solidFill>
            <a:headEnd type="none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8" name="TextBox 7"/>
          <p:cNvSpPr txBox="1"/>
          <p:nvPr/>
        </p:nvSpPr>
        <p:spPr>
          <a:xfrm>
            <a:off x="3879988" y="871565"/>
            <a:ext cx="777777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 dirty="0"/>
              <a:t>Sprint 2</a:t>
            </a:r>
          </a:p>
        </p:txBody>
      </p:sp>
      <p:sp>
        <p:nvSpPr>
          <p:cNvPr id="9" name="Right Brace 8"/>
          <p:cNvSpPr/>
          <p:nvPr/>
        </p:nvSpPr>
        <p:spPr>
          <a:xfrm>
            <a:off x="3660085" y="1215654"/>
            <a:ext cx="219903" cy="1016923"/>
          </a:xfrm>
          <a:prstGeom prst="rightBrace">
            <a:avLst/>
          </a:prstGeom>
          <a:ln>
            <a:solidFill>
              <a:schemeClr val="accent1"/>
            </a:solidFill>
            <a:headEnd type="none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0" name="TextBox 9"/>
          <p:cNvSpPr txBox="1"/>
          <p:nvPr/>
        </p:nvSpPr>
        <p:spPr>
          <a:xfrm>
            <a:off x="3879987" y="1585615"/>
            <a:ext cx="777777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 dirty="0"/>
              <a:t>Sprint 3</a:t>
            </a:r>
          </a:p>
        </p:txBody>
      </p:sp>
      <p:sp>
        <p:nvSpPr>
          <p:cNvPr id="11" name="Right Brace 10"/>
          <p:cNvSpPr/>
          <p:nvPr/>
        </p:nvSpPr>
        <p:spPr>
          <a:xfrm>
            <a:off x="3660085" y="2244352"/>
            <a:ext cx="219903" cy="882747"/>
          </a:xfrm>
          <a:prstGeom prst="rightBrace">
            <a:avLst/>
          </a:prstGeom>
          <a:ln>
            <a:solidFill>
              <a:schemeClr val="accent1"/>
            </a:solidFill>
            <a:headEnd type="none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2" name="TextBox 11"/>
          <p:cNvSpPr txBox="1"/>
          <p:nvPr/>
        </p:nvSpPr>
        <p:spPr>
          <a:xfrm>
            <a:off x="3879987" y="2547226"/>
            <a:ext cx="777777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 dirty="0"/>
              <a:t>Sprint 4</a:t>
            </a:r>
          </a:p>
        </p:txBody>
      </p:sp>
      <p:sp>
        <p:nvSpPr>
          <p:cNvPr id="13" name="Right Brace 12"/>
          <p:cNvSpPr/>
          <p:nvPr/>
        </p:nvSpPr>
        <p:spPr>
          <a:xfrm>
            <a:off x="3660085" y="3134740"/>
            <a:ext cx="219903" cy="249533"/>
          </a:xfrm>
          <a:prstGeom prst="rightBrace">
            <a:avLst/>
          </a:prstGeom>
          <a:ln>
            <a:solidFill>
              <a:schemeClr val="tx2">
                <a:lumMod val="60000"/>
                <a:lumOff val="40000"/>
              </a:schemeClr>
            </a:solidFill>
            <a:headEnd type="none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4" name="TextBox 13"/>
          <p:cNvSpPr txBox="1"/>
          <p:nvPr/>
        </p:nvSpPr>
        <p:spPr>
          <a:xfrm>
            <a:off x="3879987" y="3144089"/>
            <a:ext cx="840295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? Sprint 5 ?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3879987" y="3374921"/>
            <a:ext cx="745717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? Sprint 6 ?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3879986" y="3496387"/>
            <a:ext cx="745717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? Sprint 7 ?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3879985" y="3617852"/>
            <a:ext cx="745717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? Sprint 8 ?</a:t>
            </a:r>
          </a:p>
        </p:txBody>
      </p:sp>
      <p:sp>
        <p:nvSpPr>
          <p:cNvPr id="24" name="Right Brace 23"/>
          <p:cNvSpPr/>
          <p:nvPr/>
        </p:nvSpPr>
        <p:spPr>
          <a:xfrm>
            <a:off x="3660085" y="3809649"/>
            <a:ext cx="219903" cy="1248127"/>
          </a:xfrm>
          <a:prstGeom prst="rightBrace">
            <a:avLst/>
          </a:prstGeom>
          <a:ln>
            <a:solidFill>
              <a:schemeClr val="tx2">
                <a:lumMod val="60000"/>
                <a:lumOff val="40000"/>
              </a:schemeClr>
            </a:solidFill>
            <a:headEnd type="none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5" name="TextBox 24"/>
          <p:cNvSpPr txBox="1"/>
          <p:nvPr/>
        </p:nvSpPr>
        <p:spPr>
          <a:xfrm>
            <a:off x="3892811" y="4318295"/>
            <a:ext cx="931665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? Sprint 9+ ?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5711312" y="1010065"/>
            <a:ext cx="3105114" cy="7155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50" dirty="0"/>
              <a:t>Question:</a:t>
            </a:r>
            <a:br>
              <a:rPr lang="en-US" sz="1350" dirty="0"/>
            </a:br>
            <a:r>
              <a:rPr lang="en-US" sz="1350" dirty="0"/>
              <a:t>What can we ship at the end of </a:t>
            </a:r>
            <a:br>
              <a:rPr lang="en-US" sz="1350" dirty="0"/>
            </a:br>
            <a:r>
              <a:rPr lang="en-US" sz="1350" dirty="0"/>
              <a:t>60 days?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5711312" y="1862615"/>
            <a:ext cx="2884829" cy="362406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 dirty="0"/>
              <a:t>Average Velocity = 21</a:t>
            </a:r>
          </a:p>
          <a:p>
            <a:endParaRPr lang="en-US" sz="1350" dirty="0"/>
          </a:p>
          <a:p>
            <a:r>
              <a:rPr lang="en-US" sz="1350" dirty="0"/>
              <a:t>Sprint Length = 3 weeks (21 days)</a:t>
            </a:r>
          </a:p>
          <a:p>
            <a:endParaRPr lang="en-US" sz="1350" dirty="0"/>
          </a:p>
          <a:p>
            <a:r>
              <a:rPr lang="en-US" sz="1350" dirty="0"/>
              <a:t>60 days = ~ 2.85 sprints</a:t>
            </a:r>
          </a:p>
          <a:p>
            <a:endParaRPr lang="en-US" sz="1350" dirty="0"/>
          </a:p>
          <a:p>
            <a:r>
              <a:rPr lang="en-US" sz="1350" dirty="0"/>
              <a:t>That’s somewhere inside of Sprint 3</a:t>
            </a:r>
          </a:p>
          <a:p>
            <a:endParaRPr lang="en-US" sz="1350" dirty="0"/>
          </a:p>
          <a:p>
            <a:r>
              <a:rPr lang="en-US" sz="1350" dirty="0"/>
              <a:t>(Hint: There isn’t a perfect answer.)</a:t>
            </a:r>
          </a:p>
          <a:p>
            <a:endParaRPr lang="en-US" sz="1350" dirty="0"/>
          </a:p>
          <a:p>
            <a:r>
              <a:rPr lang="en-US" sz="1350" dirty="0"/>
              <a:t>The 60 Day Forecast:</a:t>
            </a:r>
          </a:p>
          <a:p>
            <a:r>
              <a:rPr lang="en-US" sz="1350" dirty="0"/>
              <a:t>Sprint 1 &amp; Sprint 2 is highly likely.  </a:t>
            </a:r>
            <a:br>
              <a:rPr lang="en-US" sz="1350" dirty="0"/>
            </a:br>
            <a:r>
              <a:rPr lang="en-US" sz="1350" dirty="0"/>
              <a:t>Probably some of Sprint 3, too.</a:t>
            </a:r>
          </a:p>
          <a:p>
            <a:endParaRPr lang="en-US" sz="1350" dirty="0"/>
          </a:p>
          <a:p>
            <a:endParaRPr lang="en-US" sz="1350" dirty="0"/>
          </a:p>
          <a:p>
            <a:endParaRPr lang="en-US" sz="1350" dirty="0"/>
          </a:p>
          <a:p>
            <a:endParaRPr lang="en-US" sz="1350" dirty="0"/>
          </a:p>
        </p:txBody>
      </p:sp>
      <p:sp>
        <p:nvSpPr>
          <p:cNvPr id="31" name="Rectangle 30"/>
          <p:cNvSpPr/>
          <p:nvPr/>
        </p:nvSpPr>
        <p:spPr>
          <a:xfrm>
            <a:off x="5671196" y="3921791"/>
            <a:ext cx="3145230" cy="726866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350" dirty="0" err="1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9189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8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P spid="28" grpId="0" uiExpand="1" build="p"/>
      <p:bldP spid="31" grpId="0" animBg="1"/>
    </p:bldLst>
  </p:timing>
</p:sld>
</file>

<file path=ppt/slides/slide1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Reminder:</a:t>
            </a:r>
            <a:br>
              <a:rPr lang="en-US" dirty="0"/>
            </a:br>
            <a:r>
              <a:rPr lang="en-US" dirty="0"/>
              <a:t>Both of these ‘tricks’ require </a:t>
            </a:r>
            <a:br>
              <a:rPr lang="en-US" dirty="0"/>
            </a:br>
            <a:r>
              <a:rPr lang="en-US" dirty="0"/>
              <a:t>1) a known velocity and </a:t>
            </a:r>
            <a:br>
              <a:rPr lang="en-US" dirty="0"/>
            </a:br>
            <a:r>
              <a:rPr lang="en-US" dirty="0"/>
              <a:t>2) a ready product backlog.</a:t>
            </a:r>
          </a:p>
        </p:txBody>
      </p:sp>
    </p:spTree>
    <p:extLst>
      <p:ext uri="{BB962C8B-B14F-4D97-AF65-F5344CB8AC3E}">
        <p14:creationId xmlns:p14="http://schemas.microsoft.com/office/powerpoint/2010/main" val="3945962919"/>
      </p:ext>
    </p:extLst>
  </p:cSld>
  <p:clrMapOvr>
    <a:masterClrMapping/>
  </p:clrMapOvr>
</p:sld>
</file>

<file path=ppt/slides/slide1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863525-15D3-A565-1C94-A918EF091E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New “high priority” items </a:t>
            </a:r>
          </a:p>
        </p:txBody>
      </p:sp>
    </p:spTree>
    <p:extLst>
      <p:ext uri="{BB962C8B-B14F-4D97-AF65-F5344CB8AC3E}">
        <p14:creationId xmlns:p14="http://schemas.microsoft.com/office/powerpoint/2010/main" val="461896390"/>
      </p:ext>
    </p:extLst>
  </p:cSld>
  <p:clrMapOvr>
    <a:masterClrMapping/>
  </p:clrMapOvr>
</p:sld>
</file>

<file path=ppt/slides/slide1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BAF2FFF6-9777-0669-6880-08B5330AAED3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>
            <a:normAutofit fontScale="92500"/>
          </a:bodyPr>
          <a:lstStyle/>
          <a:p>
            <a:r>
              <a:rPr lang="en-US" dirty="0"/>
              <a:t>“I’VE GOTTA HAVE THIS!!!!”</a:t>
            </a:r>
          </a:p>
          <a:p>
            <a:r>
              <a:rPr lang="en-US" dirty="0"/>
              <a:t>“I NEED THIS BUG FIXED!!!”</a:t>
            </a:r>
          </a:p>
          <a:p>
            <a:r>
              <a:rPr lang="en-US" dirty="0"/>
              <a:t>“I WANT THAT BUTTON TO BE ORANGE!!!”</a:t>
            </a:r>
          </a:p>
          <a:p>
            <a:endParaRPr lang="en-US" dirty="0"/>
          </a:p>
          <a:p>
            <a:r>
              <a:rPr lang="en-US" dirty="0"/>
              <a:t>Say yes</a:t>
            </a:r>
          </a:p>
          <a:p>
            <a:r>
              <a:rPr lang="en-US" dirty="0"/>
              <a:t>Open your backlog</a:t>
            </a:r>
          </a:p>
          <a:p>
            <a:r>
              <a:rPr lang="en-US" dirty="0"/>
              <a:t>”Here’s our current priority.”</a:t>
            </a:r>
          </a:p>
          <a:p>
            <a:r>
              <a:rPr lang="en-US" dirty="0"/>
              <a:t>“What do you think we should bump?”</a:t>
            </a:r>
          </a:p>
          <a:p>
            <a:endParaRPr lang="en-US" dirty="0"/>
          </a:p>
          <a:p>
            <a:r>
              <a:rPr lang="en-US" dirty="0"/>
              <a:t>Enlist them in solving the problem</a:t>
            </a:r>
          </a:p>
          <a:p>
            <a:r>
              <a:rPr lang="en-US" dirty="0"/>
              <a:t>Don’t assume it’s your problem alone to solve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6D9F7C6-B5CF-D740-AD81-A4CE531176A9}"/>
              </a:ext>
            </a:extLst>
          </p:cNvPr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r>
              <a:rPr lang="en-US" dirty="0"/>
              <a:t>New, </a:t>
            </a:r>
            <a:br>
              <a:rPr lang="en-US" dirty="0"/>
            </a:br>
            <a:r>
              <a:rPr lang="en-US" dirty="0"/>
              <a:t>high-priority requirement?</a:t>
            </a:r>
          </a:p>
        </p:txBody>
      </p:sp>
    </p:spTree>
    <p:extLst>
      <p:ext uri="{BB962C8B-B14F-4D97-AF65-F5344CB8AC3E}">
        <p14:creationId xmlns:p14="http://schemas.microsoft.com/office/powerpoint/2010/main" val="3704867509"/>
      </p:ext>
    </p:extLst>
  </p:cSld>
  <p:clrMapOvr>
    <a:masterClrMapping/>
  </p:clrMapOvr>
</p:sld>
</file>

<file path=ppt/slides/slide1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0620CF9B-8423-7906-43D2-98334A03BF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837882E-6EC8-F985-8574-49F1877C6CC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339373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444B5C02-BA0E-1BC7-E500-D12999DE20E7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/>
              <a:t>The team isn’t sure it can/will be done</a:t>
            </a:r>
          </a:p>
          <a:p>
            <a:r>
              <a:rPr lang="en-US" dirty="0"/>
              <a:t>No progress</a:t>
            </a:r>
          </a:p>
          <a:p>
            <a:r>
              <a:rPr lang="en-US" dirty="0"/>
              <a:t>Exploding technical risk</a:t>
            </a:r>
          </a:p>
          <a:p>
            <a:r>
              <a:rPr lang="en-US" dirty="0"/>
              <a:t>Answer:</a:t>
            </a:r>
          </a:p>
          <a:p>
            <a:pPr lvl="1"/>
            <a:r>
              <a:rPr lang="en-US" dirty="0"/>
              <a:t>Minimize work in progress (WIP)</a:t>
            </a:r>
          </a:p>
          <a:p>
            <a:pPr lvl="1"/>
            <a:r>
              <a:rPr lang="en-US" dirty="0"/>
              <a:t>Focus on Done</a:t>
            </a:r>
          </a:p>
          <a:p>
            <a:pPr lvl="1"/>
            <a:r>
              <a:rPr lang="en-US" dirty="0"/>
              <a:t>Simplify and/or fix the technical problems</a:t>
            </a:r>
          </a:p>
          <a:p>
            <a:pPr lvl="1"/>
            <a:r>
              <a:rPr lang="en-US" dirty="0"/>
              <a:t>DevOps practices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3214DF8-23A4-F699-D60E-B818EDAC93D3}"/>
              </a:ext>
            </a:extLst>
          </p:cNvPr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r>
              <a:rPr lang="en-US" dirty="0"/>
              <a:t>Technical Issues</a:t>
            </a:r>
          </a:p>
        </p:txBody>
      </p:sp>
    </p:spTree>
    <p:extLst>
      <p:ext uri="{BB962C8B-B14F-4D97-AF65-F5344CB8AC3E}">
        <p14:creationId xmlns:p14="http://schemas.microsoft.com/office/powerpoint/2010/main" val="3970092243"/>
      </p:ext>
    </p:extLst>
  </p:cSld>
  <p:clrMapOvr>
    <a:masterClrMapping/>
  </p:clrMapOvr>
</p:sld>
</file>

<file path=ppt/slides/slide13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9B9BA06D-BCC8-1368-E400-1590F22ED1B4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Consider killing the project</a:t>
            </a:r>
          </a:p>
          <a:p>
            <a:r>
              <a:rPr lang="en-US" dirty="0"/>
              <a:t>Stop making promises about dates</a:t>
            </a:r>
          </a:p>
          <a:p>
            <a:r>
              <a:rPr lang="en-US" dirty="0"/>
              <a:t>Define what Done means</a:t>
            </a:r>
          </a:p>
          <a:p>
            <a:r>
              <a:rPr lang="en-US" dirty="0"/>
              <a:t>Figure out what the top priority items are for the next 2 to 4 sprints</a:t>
            </a:r>
          </a:p>
          <a:p>
            <a:r>
              <a:rPr lang="en-US" dirty="0"/>
              <a:t>Minimize Work In Progress (WIP)</a:t>
            </a:r>
          </a:p>
          <a:p>
            <a:r>
              <a:rPr lang="en-US" dirty="0"/>
              <a:t>Start using Sprint Goals</a:t>
            </a:r>
          </a:p>
          <a:p>
            <a:r>
              <a:rPr lang="en-US" dirty="0"/>
              <a:t>Focus on delivering to Done</a:t>
            </a:r>
          </a:p>
          <a:p>
            <a:pPr lvl="1"/>
            <a:r>
              <a:rPr lang="en-US" dirty="0"/>
              <a:t>Verify you have the right people on the team</a:t>
            </a:r>
          </a:p>
          <a:p>
            <a:pPr lvl="1"/>
            <a:r>
              <a:rPr lang="en-US" dirty="0"/>
              <a:t>Hold the team accountable as a unit</a:t>
            </a:r>
          </a:p>
          <a:p>
            <a:r>
              <a:rPr lang="en-US" dirty="0"/>
              <a:t>Backlog refinement</a:t>
            </a:r>
          </a:p>
          <a:p>
            <a:r>
              <a:rPr lang="en-US" dirty="0"/>
              <a:t>Consider Scrum, Kanban, and/or Flow Metrics</a:t>
            </a:r>
          </a:p>
          <a:p>
            <a:r>
              <a:rPr lang="en-US" dirty="0"/>
              <a:t>Automated builds, tests, and releases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A551F2E-1C76-7E84-7AD8-4AC588302C4B}"/>
              </a:ext>
            </a:extLst>
          </p:cNvPr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r>
              <a:rPr lang="en-US" dirty="0"/>
              <a:t>TO DO</a:t>
            </a:r>
          </a:p>
        </p:txBody>
      </p:sp>
    </p:spTree>
    <p:extLst>
      <p:ext uri="{BB962C8B-B14F-4D97-AF65-F5344CB8AC3E}">
        <p14:creationId xmlns:p14="http://schemas.microsoft.com/office/powerpoint/2010/main" val="3322990594"/>
      </p:ext>
    </p:extLst>
  </p:cSld>
  <p:clrMapOvr>
    <a:masterClrMapping/>
  </p:clrMapOvr>
</p:sld>
</file>

<file path=ppt/slides/slide1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Any last questions?</a:t>
            </a:r>
          </a:p>
        </p:txBody>
      </p:sp>
    </p:spTree>
    <p:extLst>
      <p:ext uri="{BB962C8B-B14F-4D97-AF65-F5344CB8AC3E}">
        <p14:creationId xmlns:p14="http://schemas.microsoft.com/office/powerpoint/2010/main" val="2763562364"/>
      </p:ext>
    </p:extLst>
  </p:cSld>
  <p:clrMapOvr>
    <a:masterClrMapping/>
  </p:clrMapOvr>
</p:sld>
</file>

<file path=ppt/slides/slide1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Thank you.</a:t>
            </a:r>
          </a:p>
        </p:txBody>
      </p:sp>
      <p:pic>
        <p:nvPicPr>
          <p:cNvPr id="3" name="Picture 4" descr="bendayLogo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06833" y="3128420"/>
            <a:ext cx="4810807" cy="971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2555046" y="4196522"/>
            <a:ext cx="4384860" cy="461669"/>
          </a:xfrm>
          <a:prstGeom prst="rect">
            <a:avLst/>
          </a:prstGeom>
          <a:noFill/>
        </p:spPr>
        <p:txBody>
          <a:bodyPr wrap="none" lIns="134464" tIns="107571" rIns="134464" bIns="107571" rtlCol="0">
            <a:spAutoFit/>
          </a:bodyPr>
          <a:lstStyle/>
          <a:p>
            <a:pPr defTabSz="685669" hangingPunct="0">
              <a:lnSpc>
                <a:spcPct val="90000"/>
              </a:lnSpc>
              <a:spcAft>
                <a:spcPts val="441"/>
              </a:spcAft>
            </a:pPr>
            <a:r>
              <a:rPr lang="en-US" sz="1765" kern="0" dirty="0">
                <a:solidFill>
                  <a:srgbClr val="404040"/>
                </a:solidFill>
                <a:latin typeface="Segoe UI" panose="020B0502040204020203" pitchFamily="34" charset="0"/>
                <a:cs typeface="Segoe UI" panose="020B0502040204020203" pitchFamily="34" charset="0"/>
                <a:sym typeface="Calibri"/>
              </a:rPr>
              <a:t>www.benday.com | benday@benday.com</a:t>
            </a:r>
          </a:p>
        </p:txBody>
      </p:sp>
    </p:spTree>
    <p:extLst>
      <p:ext uri="{BB962C8B-B14F-4D97-AF65-F5344CB8AC3E}">
        <p14:creationId xmlns:p14="http://schemas.microsoft.com/office/powerpoint/2010/main" val="783321836"/>
      </p:ext>
    </p:extLst>
  </p:cSld>
  <p:clrMapOvr>
    <a:masterClrMapping/>
  </p:clrMapOvr>
</p:sld>
</file>

<file path=ppt/slides/slide1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E2A28258-E880-4A60-B1F5-1804080774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Sprint Goals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4041D36-41BF-44B7-AF9C-0FBB4D9FA61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Tell stories with your Sprints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7502522"/>
      </p:ext>
    </p:extLst>
  </p:cSld>
  <p:clrMapOvr>
    <a:masterClrMapping/>
  </p:clrMapOvr>
</p:sld>
</file>

<file path=ppt/slides/slide1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Humans like to tell stories.</a:t>
            </a:r>
          </a:p>
        </p:txBody>
      </p:sp>
    </p:spTree>
    <p:extLst>
      <p:ext uri="{BB962C8B-B14F-4D97-AF65-F5344CB8AC3E}">
        <p14:creationId xmlns:p14="http://schemas.microsoft.com/office/powerpoint/2010/main" val="1713309406"/>
      </p:ext>
    </p:extLst>
  </p:cSld>
  <p:clrMapOvr>
    <a:masterClrMapping/>
  </p:clrMapOvr>
</p:sld>
</file>

<file path=ppt/slides/slide1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Stories are part of our cultures.</a:t>
            </a:r>
          </a:p>
        </p:txBody>
      </p:sp>
    </p:spTree>
    <p:extLst>
      <p:ext uri="{BB962C8B-B14F-4D97-AF65-F5344CB8AC3E}">
        <p14:creationId xmlns:p14="http://schemas.microsoft.com/office/powerpoint/2010/main" val="380237475"/>
      </p:ext>
    </p:extLst>
  </p:cSld>
  <p:clrMapOvr>
    <a:masterClrMapping/>
  </p:clrMapOvr>
</p:sld>
</file>

<file path=ppt/slides/slide1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It’s part of how we think.</a:t>
            </a:r>
          </a:p>
        </p:txBody>
      </p:sp>
    </p:spTree>
    <p:extLst>
      <p:ext uri="{BB962C8B-B14F-4D97-AF65-F5344CB8AC3E}">
        <p14:creationId xmlns:p14="http://schemas.microsoft.com/office/powerpoint/2010/main" val="1333787481"/>
      </p:ext>
    </p:extLst>
  </p:cSld>
  <p:clrMapOvr>
    <a:masterClrMapping/>
  </p:clrMapOvr>
</p:sld>
</file>

<file path=ppt/slides/slide1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It’s part of how we pass on knowledge.</a:t>
            </a:r>
          </a:p>
        </p:txBody>
      </p:sp>
    </p:spTree>
    <p:extLst>
      <p:ext uri="{BB962C8B-B14F-4D97-AF65-F5344CB8AC3E}">
        <p14:creationId xmlns:p14="http://schemas.microsoft.com/office/powerpoint/2010/main" val="3084266399"/>
      </p:ext>
    </p:extLst>
  </p:cSld>
  <p:clrMapOvr>
    <a:masterClrMapping/>
  </p:clrMapOvr>
</p:sld>
</file>

<file path=ppt/slides/slide1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It’s part of how we organize ourselves</a:t>
            </a:r>
            <a:br>
              <a:rPr lang="en-US" dirty="0"/>
            </a:br>
            <a:r>
              <a:rPr lang="en-US" dirty="0"/>
              <a:t>to get things done.</a:t>
            </a:r>
          </a:p>
        </p:txBody>
      </p:sp>
    </p:spTree>
    <p:extLst>
      <p:ext uri="{BB962C8B-B14F-4D97-AF65-F5344CB8AC3E}">
        <p14:creationId xmlns:p14="http://schemas.microsoft.com/office/powerpoint/2010/main" val="466836941"/>
      </p:ext>
    </p:extLst>
  </p:cSld>
  <p:clrMapOvr>
    <a:masterClrMapping/>
  </p:clrMapOvr>
</p:sld>
</file>

<file path=ppt/slides/slide1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Stories help us to describe goals.</a:t>
            </a:r>
          </a:p>
        </p:txBody>
      </p:sp>
    </p:spTree>
    <p:extLst>
      <p:ext uri="{BB962C8B-B14F-4D97-AF65-F5344CB8AC3E}">
        <p14:creationId xmlns:p14="http://schemas.microsoft.com/office/powerpoint/2010/main" val="346675063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2AFAA444-3F88-EC02-775C-0E36648BB9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we talk is how we think.</a:t>
            </a:r>
          </a:p>
        </p:txBody>
      </p:sp>
    </p:spTree>
    <p:extLst>
      <p:ext uri="{BB962C8B-B14F-4D97-AF65-F5344CB8AC3E}">
        <p14:creationId xmlns:p14="http://schemas.microsoft.com/office/powerpoint/2010/main" val="2555229191"/>
      </p:ext>
    </p:extLst>
  </p:cSld>
  <p:clrMapOvr>
    <a:masterClrMapping/>
  </p:clrMapOvr>
</p:sld>
</file>

<file path=ppt/slides/slide1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Without a clear goal,</a:t>
            </a:r>
            <a:br>
              <a:rPr lang="en-US" dirty="0"/>
            </a:br>
            <a:r>
              <a:rPr lang="en-US" dirty="0"/>
              <a:t>stuff </a:t>
            </a:r>
            <a:r>
              <a:rPr lang="en-US"/>
              <a:t>gets fuzzy.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7832172"/>
      </p:ext>
    </p:extLst>
  </p:cSld>
  <p:clrMapOvr>
    <a:masterClrMapping/>
  </p:clrMapOvr>
</p:sld>
</file>

<file path=ppt/slides/slide1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 Scrum, </a:t>
            </a:r>
            <a:br>
              <a:rPr lang="en-US" dirty="0"/>
            </a:br>
            <a:r>
              <a:rPr lang="en-US" dirty="0"/>
              <a:t>we can use story telling </a:t>
            </a:r>
            <a:br>
              <a:rPr lang="en-US" dirty="0"/>
            </a:br>
            <a:r>
              <a:rPr lang="en-US" dirty="0"/>
              <a:t>to our advantage.</a:t>
            </a:r>
          </a:p>
        </p:txBody>
      </p:sp>
    </p:spTree>
    <p:extLst>
      <p:ext uri="{BB962C8B-B14F-4D97-AF65-F5344CB8AC3E}">
        <p14:creationId xmlns:p14="http://schemas.microsoft.com/office/powerpoint/2010/main" val="3773189099"/>
      </p:ext>
    </p:extLst>
  </p:cSld>
  <p:clrMapOvr>
    <a:masterClrMapping/>
  </p:clrMapOvr>
</p:sld>
</file>

<file path=ppt/slides/slide1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Our goal at the end of every Sprint</a:t>
            </a:r>
            <a:br>
              <a:rPr lang="en-US" dirty="0"/>
            </a:br>
            <a:r>
              <a:rPr lang="en-US" dirty="0"/>
              <a:t>is to deliver done, working software.</a:t>
            </a:r>
          </a:p>
        </p:txBody>
      </p:sp>
    </p:spTree>
    <p:extLst>
      <p:ext uri="{BB962C8B-B14F-4D97-AF65-F5344CB8AC3E}">
        <p14:creationId xmlns:p14="http://schemas.microsoft.com/office/powerpoint/2010/main" val="1498850894"/>
      </p:ext>
    </p:extLst>
  </p:cSld>
  <p:clrMapOvr>
    <a:masterClrMapping/>
  </p:clrMapOvr>
</p:sld>
</file>

<file path=ppt/slides/slide1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That’s vague.  </a:t>
            </a:r>
            <a:br>
              <a:rPr lang="en-US" dirty="0"/>
            </a:br>
            <a:r>
              <a:rPr lang="en-US" dirty="0"/>
              <a:t>Our goal is to make software?</a:t>
            </a:r>
          </a:p>
        </p:txBody>
      </p:sp>
    </p:spTree>
    <p:extLst>
      <p:ext uri="{BB962C8B-B14F-4D97-AF65-F5344CB8AC3E}">
        <p14:creationId xmlns:p14="http://schemas.microsoft.com/office/powerpoint/2010/main" val="2370263465"/>
      </p:ext>
    </p:extLst>
  </p:cSld>
  <p:clrMapOvr>
    <a:masterClrMapping/>
  </p:clrMapOvr>
</p:sld>
</file>

<file path=ppt/slides/slide14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That doesn’t have m</a:t>
            </a:r>
          </a:p>
        </p:txBody>
      </p:sp>
    </p:spTree>
    <p:extLst>
      <p:ext uri="{BB962C8B-B14F-4D97-AF65-F5344CB8AC3E}">
        <p14:creationId xmlns:p14="http://schemas.microsoft.com/office/powerpoint/2010/main" val="348636763"/>
      </p:ext>
    </p:extLst>
  </p:cSld>
  <p:clrMapOvr>
    <a:masterClrMapping/>
  </p:clrMapOvr>
</p:sld>
</file>

<file path=ppt/slides/slide1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During Sprint Planning, the team </a:t>
            </a:r>
            <a:br>
              <a:rPr lang="en-US" dirty="0"/>
            </a:br>
            <a:r>
              <a:rPr lang="en-US" dirty="0"/>
              <a:t>chooses some combination of PBIs in order to </a:t>
            </a:r>
            <a:br>
              <a:rPr lang="en-US" dirty="0"/>
            </a:br>
            <a:r>
              <a:rPr lang="en-US" dirty="0"/>
              <a:t>turn those PBIs into done, working software.</a:t>
            </a:r>
          </a:p>
        </p:txBody>
      </p:sp>
    </p:spTree>
    <p:extLst>
      <p:ext uri="{BB962C8B-B14F-4D97-AF65-F5344CB8AC3E}">
        <p14:creationId xmlns:p14="http://schemas.microsoft.com/office/powerpoint/2010/main" val="2308825165"/>
      </p:ext>
    </p:extLst>
  </p:cSld>
  <p:clrMapOvr>
    <a:masterClrMapping/>
  </p:clrMapOvr>
</p:sld>
</file>

<file path=ppt/slides/slide1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On a lot of teams, the idea is</a:t>
            </a:r>
            <a:br>
              <a:rPr lang="en-US" dirty="0"/>
            </a:br>
            <a:r>
              <a:rPr lang="en-US" dirty="0"/>
              <a:t>“pick a bunch of PBIs then go work on them.”</a:t>
            </a:r>
          </a:p>
        </p:txBody>
      </p:sp>
    </p:spTree>
    <p:extLst>
      <p:ext uri="{BB962C8B-B14F-4D97-AF65-F5344CB8AC3E}">
        <p14:creationId xmlns:p14="http://schemas.microsoft.com/office/powerpoint/2010/main" val="3825566851"/>
      </p:ext>
    </p:extLst>
  </p:cSld>
  <p:clrMapOvr>
    <a:masterClrMapping/>
  </p:clrMapOvr>
</p:sld>
</file>

<file path=ppt/slides/slide1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There’s not much of a coherent theme or story to </a:t>
            </a:r>
            <a:br>
              <a:rPr lang="en-US" dirty="0"/>
            </a:br>
            <a:r>
              <a:rPr lang="en-US" dirty="0"/>
              <a:t>“pick a bunch of PBIs then go work on them.”</a:t>
            </a:r>
          </a:p>
        </p:txBody>
      </p:sp>
    </p:spTree>
    <p:extLst>
      <p:ext uri="{BB962C8B-B14F-4D97-AF65-F5344CB8AC3E}">
        <p14:creationId xmlns:p14="http://schemas.microsoft.com/office/powerpoint/2010/main" val="131941440"/>
      </p:ext>
    </p:extLst>
  </p:cSld>
  <p:clrMapOvr>
    <a:masterClrMapping/>
  </p:clrMapOvr>
</p:sld>
</file>

<file path=ppt/slides/slide1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No story </a:t>
            </a:r>
            <a:r>
              <a:rPr lang="en-US" dirty="0">
                <a:sym typeface="Wingdings" panose="05000000000000000000" pitchFamily="2" charset="2"/>
              </a:rPr>
              <a:t> tough to get focused.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1684829"/>
      </p:ext>
    </p:extLst>
  </p:cSld>
  <p:clrMapOvr>
    <a:masterClrMapping/>
  </p:clrMapOvr>
</p:sld>
</file>

<file path=ppt/slides/slide1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No story </a:t>
            </a:r>
            <a:r>
              <a:rPr lang="en-US" dirty="0">
                <a:sym typeface="Wingdings" panose="05000000000000000000" pitchFamily="2" charset="2"/>
              </a:rPr>
              <a:t> Sprint PBIs are just a list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803684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10C03F-19C5-217D-6C91-D0C0FC87DE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Words matter.</a:t>
            </a:r>
          </a:p>
        </p:txBody>
      </p:sp>
    </p:spTree>
    <p:extLst>
      <p:ext uri="{BB962C8B-B14F-4D97-AF65-F5344CB8AC3E}">
        <p14:creationId xmlns:p14="http://schemas.microsoft.com/office/powerpoint/2010/main" val="3897587101"/>
      </p:ext>
    </p:extLst>
  </p:cSld>
  <p:clrMapOvr>
    <a:masterClrMapping/>
  </p:clrMapOvr>
</p:sld>
</file>

<file path=ppt/slides/slide1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Without a story, as Scrum Master, </a:t>
            </a:r>
            <a:br>
              <a:rPr lang="en-US" dirty="0"/>
            </a:br>
            <a:r>
              <a:rPr lang="en-US" dirty="0"/>
              <a:t>you’ll be stuck “herding cats”.</a:t>
            </a:r>
          </a:p>
        </p:txBody>
      </p:sp>
    </p:spTree>
    <p:extLst>
      <p:ext uri="{BB962C8B-B14F-4D97-AF65-F5344CB8AC3E}">
        <p14:creationId xmlns:p14="http://schemas.microsoft.com/office/powerpoint/2010/main" val="3052958433"/>
      </p:ext>
    </p:extLst>
  </p:cSld>
  <p:clrMapOvr>
    <a:masterClrMapping/>
  </p:clrMapOvr>
</p:sld>
</file>

<file path=ppt/slides/slide1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If those PBIs make sense together, </a:t>
            </a:r>
            <a:br>
              <a:rPr lang="en-US" dirty="0"/>
            </a:br>
            <a:r>
              <a:rPr lang="en-US" dirty="0"/>
              <a:t>it’s easier to motivate people.</a:t>
            </a:r>
          </a:p>
        </p:txBody>
      </p:sp>
    </p:spTree>
    <p:extLst>
      <p:ext uri="{BB962C8B-B14F-4D97-AF65-F5344CB8AC3E}">
        <p14:creationId xmlns:p14="http://schemas.microsoft.com/office/powerpoint/2010/main" val="671044994"/>
      </p:ext>
    </p:extLst>
  </p:cSld>
  <p:clrMapOvr>
    <a:masterClrMapping/>
  </p:clrMapOvr>
</p:sld>
</file>

<file path=ppt/slides/slide1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If those PBIs make sense together, </a:t>
            </a:r>
            <a:br>
              <a:rPr lang="en-US" dirty="0"/>
            </a:br>
            <a:r>
              <a:rPr lang="en-US" dirty="0"/>
              <a:t>it’s easier </a:t>
            </a:r>
            <a:r>
              <a:rPr lang="en-US" strike="sngStrike" dirty="0"/>
              <a:t>to motivate people</a:t>
            </a:r>
            <a:r>
              <a:rPr lang="en-US" dirty="0"/>
              <a:t> </a:t>
            </a:r>
            <a:br>
              <a:rPr lang="en-US" dirty="0"/>
            </a:br>
            <a:r>
              <a:rPr lang="en-US" dirty="0"/>
              <a:t>for people to be self-motivated.</a:t>
            </a:r>
          </a:p>
        </p:txBody>
      </p:sp>
    </p:spTree>
    <p:extLst>
      <p:ext uri="{BB962C8B-B14F-4D97-AF65-F5344CB8AC3E}">
        <p14:creationId xmlns:p14="http://schemas.microsoft.com/office/powerpoint/2010/main" val="17983299"/>
      </p:ext>
    </p:extLst>
  </p:cSld>
  <p:clrMapOvr>
    <a:masterClrMapping/>
  </p:clrMapOvr>
</p:sld>
</file>

<file path=ppt/slides/slide1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With a clear goal, people pull together.</a:t>
            </a:r>
          </a:p>
        </p:txBody>
      </p:sp>
    </p:spTree>
    <p:extLst>
      <p:ext uri="{BB962C8B-B14F-4D97-AF65-F5344CB8AC3E}">
        <p14:creationId xmlns:p14="http://schemas.microsoft.com/office/powerpoint/2010/main" val="2700720288"/>
      </p:ext>
    </p:extLst>
  </p:cSld>
  <p:clrMapOvr>
    <a:masterClrMapping/>
  </p:clrMapOvr>
</p:sld>
</file>

<file path=ppt/slides/slide1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With a clear goal, people easily</a:t>
            </a:r>
            <a:br>
              <a:rPr lang="en-US" dirty="0"/>
            </a:br>
            <a:r>
              <a:rPr lang="en-US" dirty="0"/>
              <a:t>understand the mission.</a:t>
            </a:r>
          </a:p>
        </p:txBody>
      </p:sp>
    </p:spTree>
    <p:extLst>
      <p:ext uri="{BB962C8B-B14F-4D97-AF65-F5344CB8AC3E}">
        <p14:creationId xmlns:p14="http://schemas.microsoft.com/office/powerpoint/2010/main" val="647945607"/>
      </p:ext>
    </p:extLst>
  </p:cSld>
  <p:clrMapOvr>
    <a:masterClrMapping/>
  </p:clrMapOvr>
</p:sld>
</file>

<file path=ppt/slides/slide1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Not clear?</a:t>
            </a:r>
          </a:p>
        </p:txBody>
      </p:sp>
    </p:spTree>
    <p:extLst>
      <p:ext uri="{BB962C8B-B14F-4D97-AF65-F5344CB8AC3E}">
        <p14:creationId xmlns:p14="http://schemas.microsoft.com/office/powerpoint/2010/main" val="2786705032"/>
      </p:ext>
    </p:extLst>
  </p:cSld>
  <p:clrMapOvr>
    <a:masterClrMapping/>
  </p:clrMapOvr>
</p:sld>
</file>

<file path=ppt/slides/slide1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Let’s use Star Wars </a:t>
            </a:r>
            <a:br>
              <a:rPr lang="en-US" dirty="0"/>
            </a:br>
            <a:r>
              <a:rPr lang="en-US" dirty="0"/>
              <a:t>Episode IV as an example.</a:t>
            </a:r>
          </a:p>
        </p:txBody>
      </p:sp>
    </p:spTree>
    <p:extLst>
      <p:ext uri="{BB962C8B-B14F-4D97-AF65-F5344CB8AC3E}">
        <p14:creationId xmlns:p14="http://schemas.microsoft.com/office/powerpoint/2010/main" val="3697453563"/>
      </p:ext>
    </p:extLst>
  </p:cSld>
  <p:clrMapOvr>
    <a:masterClrMapping/>
  </p:clrMapOvr>
</p:sld>
</file>

<file path=ppt/slides/slide1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It’s the first Star Wars movie</a:t>
            </a:r>
            <a:br>
              <a:rPr lang="en-US" dirty="0"/>
            </a:br>
            <a:r>
              <a:rPr lang="en-US" dirty="0"/>
              <a:t>and a bunch of stuff happens.  </a:t>
            </a:r>
          </a:p>
        </p:txBody>
      </p:sp>
    </p:spTree>
    <p:extLst>
      <p:ext uri="{BB962C8B-B14F-4D97-AF65-F5344CB8AC3E}">
        <p14:creationId xmlns:p14="http://schemas.microsoft.com/office/powerpoint/2010/main" val="1141115082"/>
      </p:ext>
    </p:extLst>
  </p:cSld>
  <p:clrMapOvr>
    <a:masterClrMapping/>
  </p:clrMapOvr>
</p:sld>
</file>

<file path=ppt/slides/slide1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Let’s describe it as a list of </a:t>
            </a:r>
            <a:br>
              <a:rPr lang="en-US" dirty="0"/>
            </a:br>
            <a:r>
              <a:rPr lang="en-US" dirty="0"/>
              <a:t>stuff that has to be done.</a:t>
            </a:r>
          </a:p>
        </p:txBody>
      </p:sp>
    </p:spTree>
    <p:extLst>
      <p:ext uri="{BB962C8B-B14F-4D97-AF65-F5344CB8AC3E}">
        <p14:creationId xmlns:p14="http://schemas.microsoft.com/office/powerpoint/2010/main" val="4186353327"/>
      </p:ext>
    </p:extLst>
  </p:cSld>
  <p:clrMapOvr>
    <a:masterClrMapping/>
  </p:clrMapOvr>
</p:sld>
</file>

<file path=ppt/slides/slide1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Star Wars: The ‘To Do’ List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Buy some used droids</a:t>
            </a:r>
          </a:p>
          <a:p>
            <a:r>
              <a:rPr lang="en-US" dirty="0"/>
              <a:t>Oil bath for C3PO</a:t>
            </a:r>
          </a:p>
          <a:p>
            <a:r>
              <a:rPr lang="en-US" dirty="0"/>
              <a:t>Pick up a package from Ben Kenobi</a:t>
            </a:r>
          </a:p>
          <a:p>
            <a:r>
              <a:rPr lang="en-US" dirty="0"/>
              <a:t>Sell the speeder</a:t>
            </a:r>
          </a:p>
          <a:p>
            <a:r>
              <a:rPr lang="en-US" dirty="0"/>
              <a:t>Get a drink at the bar at </a:t>
            </a:r>
            <a:r>
              <a:rPr lang="en-US" dirty="0" err="1"/>
              <a:t>Mos</a:t>
            </a:r>
            <a:r>
              <a:rPr lang="en-US" dirty="0"/>
              <a:t> </a:t>
            </a:r>
            <a:r>
              <a:rPr lang="en-US" dirty="0" err="1"/>
              <a:t>Eisley</a:t>
            </a:r>
            <a:endParaRPr lang="en-US" dirty="0"/>
          </a:p>
          <a:p>
            <a:r>
              <a:rPr lang="en-US" dirty="0"/>
              <a:t>Fix the hyper-drive</a:t>
            </a:r>
          </a:p>
          <a:p>
            <a:r>
              <a:rPr lang="en-US" dirty="0"/>
              <a:t>Take an X-wing out for a spin</a:t>
            </a:r>
          </a:p>
          <a:p>
            <a:r>
              <a:rPr lang="en-US" dirty="0"/>
              <a:t>Get a medal &amp; take a goofy picture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4294967295"/>
          </p:nvPr>
        </p:nvSpPr>
        <p:spPr>
          <a:xfrm>
            <a:off x="5154216" y="1327548"/>
            <a:ext cx="3989784" cy="3173015"/>
          </a:xfrm>
        </p:spPr>
        <p:txBody>
          <a:bodyPr/>
          <a:lstStyle/>
          <a:p>
            <a:pPr algn="ctr"/>
            <a:r>
              <a:rPr lang="en-US" dirty="0"/>
              <a:t>“What’s this movie about?”</a:t>
            </a:r>
          </a:p>
          <a:p>
            <a:pPr algn="ctr"/>
            <a:r>
              <a:rPr lang="en-US" dirty="0"/>
              <a:t>“That sounds boring.”</a:t>
            </a:r>
            <a:br>
              <a:rPr lang="en-US" dirty="0"/>
            </a:br>
            <a:endParaRPr lang="en-US" dirty="0"/>
          </a:p>
          <a:p>
            <a:pPr algn="ctr"/>
            <a:endParaRPr lang="en-US" dirty="0"/>
          </a:p>
          <a:p>
            <a:pPr algn="ctr"/>
            <a:r>
              <a:rPr lang="en-US" dirty="0"/>
              <a:t>A ‘to do’ list is an uninspiring goal.</a:t>
            </a:r>
          </a:p>
        </p:txBody>
      </p:sp>
      <p:sp>
        <p:nvSpPr>
          <p:cNvPr id="6" name="Down Arrow 5"/>
          <p:cNvSpPr/>
          <p:nvPr/>
        </p:nvSpPr>
        <p:spPr>
          <a:xfrm>
            <a:off x="6996912" y="2096908"/>
            <a:ext cx="304392" cy="614528"/>
          </a:xfrm>
          <a:prstGeom prst="downArrow">
            <a:avLst/>
          </a:prstGeom>
          <a:solidFill>
            <a:schemeClr val="accent1"/>
          </a:solidFill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1350" dirty="0" err="1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69795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6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1FB6843E-8156-3573-A6A3-2E736DDA5D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When you’re trying to fix a project, </a:t>
            </a:r>
            <a:br>
              <a:rPr lang="en-US" dirty="0"/>
            </a:br>
            <a:r>
              <a:rPr lang="en-US" dirty="0"/>
              <a:t>talk about what you’re going to </a:t>
            </a:r>
            <a:r>
              <a:rPr lang="en-US" u="sng" dirty="0"/>
              <a:t>do</a:t>
            </a:r>
            <a:br>
              <a:rPr lang="en-US" dirty="0"/>
            </a:br>
            <a:r>
              <a:rPr lang="en-US" dirty="0"/>
              <a:t>rather than </a:t>
            </a:r>
            <a:r>
              <a:rPr lang="en-US" u="sng" dirty="0"/>
              <a:t>stop doing</a:t>
            </a:r>
            <a:r>
              <a:rPr lang="en-US" dirty="0"/>
              <a:t>.</a:t>
            </a:r>
            <a:endParaRPr lang="en-US" u="sng" dirty="0"/>
          </a:p>
        </p:txBody>
      </p:sp>
    </p:spTree>
    <p:extLst>
      <p:ext uri="{BB962C8B-B14F-4D97-AF65-F5344CB8AC3E}">
        <p14:creationId xmlns:p14="http://schemas.microsoft.com/office/powerpoint/2010/main" val="2626796519"/>
      </p:ext>
    </p:extLst>
  </p:cSld>
  <p:clrMapOvr>
    <a:masterClrMapping/>
  </p:clrMapOvr>
</p:sld>
</file>

<file path=ppt/slides/slide1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Here’s a better goal…</a:t>
            </a:r>
          </a:p>
        </p:txBody>
      </p:sp>
    </p:spTree>
    <p:extLst>
      <p:ext uri="{BB962C8B-B14F-4D97-AF65-F5344CB8AC3E}">
        <p14:creationId xmlns:p14="http://schemas.microsoft.com/office/powerpoint/2010/main" val="4262050098"/>
      </p:ext>
    </p:extLst>
  </p:cSld>
  <p:clrMapOvr>
    <a:masterClrMapping/>
  </p:clrMapOvr>
</p:sld>
</file>

<file path=ppt/slides/slide1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“Rescue the Princess &amp; blow up the Death Star.”</a:t>
            </a:r>
          </a:p>
        </p:txBody>
      </p:sp>
    </p:spTree>
    <p:extLst>
      <p:ext uri="{BB962C8B-B14F-4D97-AF65-F5344CB8AC3E}">
        <p14:creationId xmlns:p14="http://schemas.microsoft.com/office/powerpoint/2010/main" val="1026611955"/>
      </p:ext>
    </p:extLst>
  </p:cSld>
  <p:clrMapOvr>
    <a:masterClrMapping/>
  </p:clrMapOvr>
</p:sld>
</file>

<file path=ppt/slides/slide1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“Rescue the Princess &amp; </a:t>
            </a:r>
            <a:br>
              <a:rPr lang="en-US" dirty="0"/>
            </a:br>
            <a:r>
              <a:rPr lang="en-US" dirty="0"/>
              <a:t> blow up the Death Star.”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628650" y="1369219"/>
            <a:ext cx="4733059" cy="3263504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Easily understood</a:t>
            </a:r>
          </a:p>
          <a:p>
            <a:endParaRPr lang="en-US" dirty="0"/>
          </a:p>
          <a:p>
            <a:r>
              <a:rPr lang="en-US" dirty="0"/>
              <a:t>Leaves it to the team to figure it how</a:t>
            </a:r>
          </a:p>
          <a:p>
            <a:endParaRPr lang="en-US" dirty="0"/>
          </a:p>
          <a:p>
            <a:r>
              <a:rPr lang="en-US" dirty="0"/>
              <a:t>New information?  </a:t>
            </a:r>
            <a:r>
              <a:rPr lang="en-US" dirty="0">
                <a:sym typeface="Wingdings" panose="05000000000000000000" pitchFamily="2" charset="2"/>
              </a:rPr>
              <a:t> Adjust &amp; t</a:t>
            </a:r>
            <a:r>
              <a:rPr lang="en-US" dirty="0"/>
              <a:t>ry a new way</a:t>
            </a:r>
          </a:p>
          <a:p>
            <a:endParaRPr lang="en-US" dirty="0"/>
          </a:p>
          <a:p>
            <a:r>
              <a:rPr lang="en-US" dirty="0"/>
              <a:t>Just get it done</a:t>
            </a:r>
          </a:p>
          <a:p>
            <a:endParaRPr lang="en-US" dirty="0"/>
          </a:p>
          <a:p>
            <a:r>
              <a:rPr lang="en-US" dirty="0"/>
              <a:t>Self-organize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quarter" idx="4294967295"/>
          </p:nvPr>
        </p:nvSpPr>
        <p:spPr>
          <a:xfrm>
            <a:off x="5361709" y="2039587"/>
            <a:ext cx="3727368" cy="2159825"/>
          </a:xfrm>
        </p:spPr>
        <p:txBody>
          <a:bodyPr/>
          <a:lstStyle/>
          <a:p>
            <a:pPr algn="ctr"/>
            <a:r>
              <a:rPr lang="en-US" dirty="0"/>
              <a:t>Motivation is clear</a:t>
            </a:r>
          </a:p>
          <a:p>
            <a:pPr algn="ctr"/>
            <a:r>
              <a:rPr lang="en-US" dirty="0"/>
              <a:t>Much stronger sense of accomplishment than </a:t>
            </a:r>
            <a:br>
              <a:rPr lang="en-US" dirty="0"/>
            </a:br>
            <a:r>
              <a:rPr lang="en-US" dirty="0"/>
              <a:t>“I got my ‘to do’ list done.”</a:t>
            </a:r>
          </a:p>
        </p:txBody>
      </p:sp>
    </p:spTree>
    <p:extLst>
      <p:ext uri="{BB962C8B-B14F-4D97-AF65-F5344CB8AC3E}">
        <p14:creationId xmlns:p14="http://schemas.microsoft.com/office/powerpoint/2010/main" val="2094897974"/>
      </p:ext>
    </p:extLst>
  </p:cSld>
  <p:clrMapOvr>
    <a:masterClrMapping/>
  </p:clrMapOvr>
</p:sld>
</file>

<file path=ppt/slides/slide1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sense of accomplishment helps </a:t>
            </a:r>
            <a:br>
              <a:rPr lang="en-US" dirty="0"/>
            </a:br>
            <a:r>
              <a:rPr lang="en-US" dirty="0"/>
              <a:t>motivate the team for next time.</a:t>
            </a:r>
          </a:p>
        </p:txBody>
      </p:sp>
    </p:spTree>
    <p:extLst>
      <p:ext uri="{BB962C8B-B14F-4D97-AF65-F5344CB8AC3E}">
        <p14:creationId xmlns:p14="http://schemas.microsoft.com/office/powerpoint/2010/main" val="565245546"/>
      </p:ext>
    </p:extLst>
  </p:cSld>
  <p:clrMapOvr>
    <a:masterClrMapping/>
  </p:clrMapOvr>
</p:sld>
</file>

<file path=ppt/slides/slide1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Sprint Goal.</a:t>
            </a:r>
          </a:p>
        </p:txBody>
      </p:sp>
    </p:spTree>
    <p:extLst>
      <p:ext uri="{BB962C8B-B14F-4D97-AF65-F5344CB8AC3E}">
        <p14:creationId xmlns:p14="http://schemas.microsoft.com/office/powerpoint/2010/main" val="133895976"/>
      </p:ext>
    </p:extLst>
  </p:cSld>
  <p:clrMapOvr>
    <a:masterClrMapping/>
  </p:clrMapOvr>
</p:sld>
</file>

<file path=ppt/slides/slide1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Sprint Goal is a short statement </a:t>
            </a:r>
            <a:br>
              <a:rPr lang="en-US" dirty="0"/>
            </a:br>
            <a:r>
              <a:rPr lang="en-US" dirty="0"/>
              <a:t>of purpose for the Sprint.</a:t>
            </a:r>
          </a:p>
        </p:txBody>
      </p:sp>
    </p:spTree>
    <p:extLst>
      <p:ext uri="{BB962C8B-B14F-4D97-AF65-F5344CB8AC3E}">
        <p14:creationId xmlns:p14="http://schemas.microsoft.com/office/powerpoint/2010/main" val="2450609009"/>
      </p:ext>
    </p:extLst>
  </p:cSld>
  <p:clrMapOvr>
    <a:masterClrMapping/>
  </p:clrMapOvr>
</p:sld>
</file>

<file path=ppt/slides/slide1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4"/>
          <p:cNvGraphicFramePr>
            <a:graphicFrameLocks noGrp="1"/>
          </p:cNvGraphicFramePr>
          <p:nvPr>
            <p:ph sz="quarter" idx="18"/>
          </p:nvPr>
        </p:nvGraphicFramePr>
        <p:xfrm>
          <a:off x="467032" y="1648466"/>
          <a:ext cx="3989984" cy="250317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398998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78130">
                <a:tc>
                  <a:txBody>
                    <a:bodyPr/>
                    <a:lstStyle/>
                    <a:p>
                      <a:pPr marL="0" marR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Product</a:t>
                      </a:r>
                      <a:r>
                        <a:rPr lang="en-US" sz="1200" baseline="0" dirty="0">
                          <a:effectLst/>
                        </a:rPr>
                        <a:t> Backlog Item (PBI)</a:t>
                      </a:r>
                      <a:endParaRPr lang="en-US" sz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1332" marR="41332" marT="38100" marB="3810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8130">
                <a:tc>
                  <a:txBody>
                    <a:bodyPr/>
                    <a:lstStyle/>
                    <a:p>
                      <a:pPr marL="0" marR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Update payment system to convert USD to Bitcoin</a:t>
                      </a:r>
                      <a:endParaRPr lang="en-US" sz="12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1332" marR="41332" marT="38100" marB="3810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8130">
                <a:tc>
                  <a:txBody>
                    <a:bodyPr/>
                    <a:lstStyle/>
                    <a:p>
                      <a:pPr marL="0" marR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Fix layout and click problems on Safari on iPhone 6</a:t>
                      </a:r>
                      <a:endParaRPr lang="en-US" sz="12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1332" marR="41332" marT="38100" marB="3810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78130">
                <a:tc>
                  <a:txBody>
                    <a:bodyPr/>
                    <a:lstStyle/>
                    <a:p>
                      <a:pPr marL="0" marR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Upgrade site layout to support Internet Explorer 11</a:t>
                      </a:r>
                      <a:endParaRPr lang="en-US" sz="12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1332" marR="41332" marT="38100" marB="3810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78130">
                <a:tc>
                  <a:txBody>
                    <a:bodyPr/>
                    <a:lstStyle/>
                    <a:p>
                      <a:pPr marL="0" marR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Update payment system to support ApplePay</a:t>
                      </a:r>
                      <a:endParaRPr lang="en-US" sz="12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1332" marR="41332" marT="38100" marB="3810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78130">
                <a:tc>
                  <a:txBody>
                    <a:bodyPr/>
                    <a:lstStyle/>
                    <a:p>
                      <a:pPr marL="0" marR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Update payment system to take PayPal payments</a:t>
                      </a:r>
                      <a:endParaRPr lang="en-US" sz="12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1332" marR="41332" marT="38100" marB="3810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78130">
                <a:tc>
                  <a:txBody>
                    <a:bodyPr/>
                    <a:lstStyle/>
                    <a:p>
                      <a:pPr marL="0" marR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Generate report to see orders by payment type</a:t>
                      </a:r>
                      <a:endParaRPr lang="en-US" sz="12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1332" marR="41332" marT="38100" marB="3810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78130">
                <a:tc>
                  <a:txBody>
                    <a:bodyPr/>
                    <a:lstStyle/>
                    <a:p>
                      <a:pPr marL="0" marR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Request PDF receipt delivered by email for past purchase</a:t>
                      </a:r>
                      <a:endParaRPr lang="en-US" sz="12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1332" marR="41332" marT="38100" marB="38100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78130">
                <a:tc>
                  <a:txBody>
                    <a:bodyPr/>
                    <a:lstStyle/>
                    <a:p>
                      <a:pPr marL="0" marR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Mark transaction for fraud audit</a:t>
                      </a:r>
                      <a:endParaRPr lang="en-US" sz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1332" marR="41332" marT="38100" marB="38100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Sprint Backlog: No Goal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19"/>
          </p:nvPr>
        </p:nvSpPr>
        <p:spPr>
          <a:xfrm>
            <a:off x="4572000" y="0"/>
            <a:ext cx="0" cy="0"/>
          </a:xfrm>
        </p:spPr>
        <p:txBody>
          <a:bodyPr/>
          <a:lstStyle/>
          <a:p>
            <a:pPr algn="ctr"/>
            <a:endParaRPr lang="en-US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8F070CB-5A48-4AC7-816C-E4DD0047F89E}"/>
              </a:ext>
            </a:extLst>
          </p:cNvPr>
          <p:cNvSpPr txBox="1"/>
          <p:nvPr/>
        </p:nvSpPr>
        <p:spPr>
          <a:xfrm>
            <a:off x="5838582" y="2478156"/>
            <a:ext cx="1712328" cy="71558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 dirty="0"/>
              <a:t>Implied Goal:</a:t>
            </a:r>
            <a:br>
              <a:rPr lang="en-US" sz="1350" dirty="0"/>
            </a:br>
            <a:r>
              <a:rPr lang="en-US" sz="1350" dirty="0"/>
              <a:t>“Get those all done”</a:t>
            </a:r>
          </a:p>
          <a:p>
            <a:endParaRPr lang="en-US" sz="1350" dirty="0"/>
          </a:p>
        </p:txBody>
      </p:sp>
    </p:spTree>
    <p:extLst>
      <p:ext uri="{BB962C8B-B14F-4D97-AF65-F5344CB8AC3E}">
        <p14:creationId xmlns:p14="http://schemas.microsoft.com/office/powerpoint/2010/main" val="33283260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  <p:bldP spid="2" grpId="0"/>
    </p:bldLst>
  </p:timing>
</p:sld>
</file>

<file path=ppt/slides/slide1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4"/>
          <p:cNvGraphicFramePr>
            <a:graphicFrameLocks noGrp="1"/>
          </p:cNvGraphicFramePr>
          <p:nvPr>
            <p:ph sz="quarter" idx="18"/>
          </p:nvPr>
        </p:nvGraphicFramePr>
        <p:xfrm>
          <a:off x="467032" y="1648466"/>
          <a:ext cx="3989984" cy="250317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398998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78130">
                <a:tc>
                  <a:txBody>
                    <a:bodyPr/>
                    <a:lstStyle/>
                    <a:p>
                      <a:pPr marL="0" marR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Product</a:t>
                      </a:r>
                      <a:r>
                        <a:rPr lang="en-US" sz="1200" baseline="0" dirty="0">
                          <a:effectLst/>
                        </a:rPr>
                        <a:t> Backlog Item (PBI)</a:t>
                      </a:r>
                      <a:endParaRPr lang="en-US" sz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1332" marR="41332" marT="38100" marB="3810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8130">
                <a:tc>
                  <a:txBody>
                    <a:bodyPr/>
                    <a:lstStyle/>
                    <a:p>
                      <a:pPr marL="0" marR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Update payment system to convert USD to Bitcoin</a:t>
                      </a:r>
                      <a:endParaRPr lang="en-US" sz="12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1332" marR="41332" marT="38100" marB="3810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8130">
                <a:tc>
                  <a:txBody>
                    <a:bodyPr/>
                    <a:lstStyle/>
                    <a:p>
                      <a:pPr marL="0" marR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Fix layout and click problems on Safari on iPhone 6</a:t>
                      </a:r>
                      <a:endParaRPr lang="en-US" sz="12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1332" marR="41332" marT="38100" marB="3810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78130">
                <a:tc>
                  <a:txBody>
                    <a:bodyPr/>
                    <a:lstStyle/>
                    <a:p>
                      <a:pPr marL="0" marR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Upgrade site layout to support Internet Explorer 11</a:t>
                      </a:r>
                      <a:endParaRPr lang="en-US" sz="12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1332" marR="41332" marT="38100" marB="3810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78130">
                <a:tc>
                  <a:txBody>
                    <a:bodyPr/>
                    <a:lstStyle/>
                    <a:p>
                      <a:pPr marL="0" marR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Update payment system to support ApplePay</a:t>
                      </a:r>
                      <a:endParaRPr lang="en-US" sz="12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1332" marR="41332" marT="38100" marB="3810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78130">
                <a:tc>
                  <a:txBody>
                    <a:bodyPr/>
                    <a:lstStyle/>
                    <a:p>
                      <a:pPr marL="0" marR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Update payment system to take PayPal payments</a:t>
                      </a:r>
                      <a:endParaRPr lang="en-US" sz="12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1332" marR="41332" marT="38100" marB="3810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78130">
                <a:tc>
                  <a:txBody>
                    <a:bodyPr/>
                    <a:lstStyle/>
                    <a:p>
                      <a:pPr marL="0" marR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Generate report to see orders by payment type</a:t>
                      </a:r>
                      <a:endParaRPr lang="en-US" sz="12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1332" marR="41332" marT="38100" marB="3810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78130">
                <a:tc>
                  <a:txBody>
                    <a:bodyPr/>
                    <a:lstStyle/>
                    <a:p>
                      <a:pPr marL="0" marR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Request PDF receipt delivered by email for past purchase</a:t>
                      </a:r>
                      <a:endParaRPr lang="en-US" sz="12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1332" marR="41332" marT="38100" marB="38100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78130">
                <a:tc>
                  <a:txBody>
                    <a:bodyPr/>
                    <a:lstStyle/>
                    <a:p>
                      <a:pPr marL="0" marR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Mark transaction for fraud audit</a:t>
                      </a:r>
                      <a:endParaRPr lang="en-US" sz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1332" marR="41332" marT="38100" marB="38100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Sprint Backlog: Clear Goal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19"/>
          </p:nvPr>
        </p:nvSpPr>
        <p:spPr/>
        <p:txBody>
          <a:bodyPr/>
          <a:lstStyle/>
          <a:p>
            <a:pPr algn="ctr"/>
            <a:endParaRPr lang="en-US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0391369B-57FD-4366-AC5F-8E56E4C7EBB6}"/>
              </a:ext>
            </a:extLst>
          </p:cNvPr>
          <p:cNvSpPr/>
          <p:nvPr/>
        </p:nvSpPr>
        <p:spPr>
          <a:xfrm>
            <a:off x="5154589" y="2449927"/>
            <a:ext cx="3360761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350" dirty="0"/>
              <a:t>Goal:</a:t>
            </a:r>
            <a:br>
              <a:rPr lang="en-US" sz="1350" dirty="0"/>
            </a:br>
            <a:r>
              <a:rPr lang="en-US" sz="1350" dirty="0"/>
              <a:t>Add new payment types to </a:t>
            </a:r>
            <a:br>
              <a:rPr lang="en-US" sz="1350" dirty="0"/>
            </a:br>
            <a:r>
              <a:rPr lang="en-US" sz="1350" dirty="0"/>
              <a:t>payment system &amp; fix </a:t>
            </a:r>
            <a:br>
              <a:rPr lang="en-US" sz="1350" dirty="0"/>
            </a:br>
            <a:r>
              <a:rPr lang="en-US" sz="1350" dirty="0"/>
              <a:t>lingering layout issues.</a:t>
            </a:r>
          </a:p>
        </p:txBody>
      </p:sp>
    </p:spTree>
    <p:extLst>
      <p:ext uri="{BB962C8B-B14F-4D97-AF65-F5344CB8AC3E}">
        <p14:creationId xmlns:p14="http://schemas.microsoft.com/office/powerpoint/2010/main" val="24729644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  <p:bldP spid="2" grpId="0"/>
    </p:bldLst>
  </p:timing>
</p:sld>
</file>

<file path=ppt/slides/slide1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4"/>
          <p:cNvGraphicFramePr>
            <a:graphicFrameLocks noGrp="1"/>
          </p:cNvGraphicFramePr>
          <p:nvPr>
            <p:ph sz="quarter" idx="18"/>
          </p:nvPr>
        </p:nvGraphicFramePr>
        <p:xfrm>
          <a:off x="467032" y="1648466"/>
          <a:ext cx="3989984" cy="250317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398998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78130">
                <a:tc>
                  <a:txBody>
                    <a:bodyPr/>
                    <a:lstStyle/>
                    <a:p>
                      <a:pPr marL="0" marR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Product</a:t>
                      </a:r>
                      <a:r>
                        <a:rPr lang="en-US" sz="1200" baseline="0" dirty="0">
                          <a:effectLst/>
                        </a:rPr>
                        <a:t> Backlog Item (PBI)</a:t>
                      </a:r>
                      <a:endParaRPr lang="en-US" sz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1332" marR="41332" marT="38100" marB="3810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8130">
                <a:tc>
                  <a:txBody>
                    <a:bodyPr/>
                    <a:lstStyle/>
                    <a:p>
                      <a:pPr marL="0" marR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Update payment system to convert USD to Bitcoin</a:t>
                      </a:r>
                      <a:endParaRPr lang="en-US" sz="12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1332" marR="41332" marT="38100" marB="3810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8130">
                <a:tc>
                  <a:txBody>
                    <a:bodyPr/>
                    <a:lstStyle/>
                    <a:p>
                      <a:pPr marL="0" marR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Fix layout and click problems on Safari on iPhone 6</a:t>
                      </a:r>
                      <a:endParaRPr lang="en-US" sz="12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1332" marR="41332" marT="38100" marB="3810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78130">
                <a:tc>
                  <a:txBody>
                    <a:bodyPr/>
                    <a:lstStyle/>
                    <a:p>
                      <a:pPr marL="0" marR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Upgrade site layout to support Internet Explorer 11</a:t>
                      </a:r>
                      <a:endParaRPr lang="en-US" sz="12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1332" marR="41332" marT="38100" marB="3810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78130">
                <a:tc>
                  <a:txBody>
                    <a:bodyPr/>
                    <a:lstStyle/>
                    <a:p>
                      <a:pPr marL="0" marR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Update payment system to support ApplePay</a:t>
                      </a:r>
                      <a:endParaRPr lang="en-US" sz="12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1332" marR="41332" marT="38100" marB="3810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78130">
                <a:tc>
                  <a:txBody>
                    <a:bodyPr/>
                    <a:lstStyle/>
                    <a:p>
                      <a:pPr marL="0" marR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Update payment system to take PayPal payments</a:t>
                      </a:r>
                      <a:endParaRPr lang="en-US" sz="12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1332" marR="41332" marT="38100" marB="3810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78130">
                <a:tc>
                  <a:txBody>
                    <a:bodyPr/>
                    <a:lstStyle/>
                    <a:p>
                      <a:pPr marL="0" marR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Generate report to see orders by payment type</a:t>
                      </a:r>
                      <a:endParaRPr lang="en-US" sz="12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1332" marR="41332" marT="38100" marB="3810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78130">
                <a:tc>
                  <a:txBody>
                    <a:bodyPr/>
                    <a:lstStyle/>
                    <a:p>
                      <a:pPr marL="0" marR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Request PDF receipt delivered by email for past purchase</a:t>
                      </a:r>
                      <a:endParaRPr lang="en-US" sz="12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1332" marR="41332" marT="38100" marB="38100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78130">
                <a:tc>
                  <a:txBody>
                    <a:bodyPr/>
                    <a:lstStyle/>
                    <a:p>
                      <a:pPr marL="0" marR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Mark transaction for fraud audit</a:t>
                      </a:r>
                      <a:endParaRPr lang="en-US" sz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1332" marR="41332" marT="38100" marB="38100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Sprint Backlog: Clear Goal </a:t>
            </a:r>
            <a:r>
              <a:rPr lang="en-US" dirty="0">
                <a:sym typeface="Wingdings" panose="05000000000000000000" pitchFamily="2" charset="2"/>
              </a:rPr>
              <a:t> “Do these fit?”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9"/>
          </p:nvPr>
        </p:nvSpPr>
        <p:spPr/>
        <p:txBody>
          <a:bodyPr/>
          <a:lstStyle/>
          <a:p>
            <a:pPr algn="ctr"/>
            <a:endParaRPr lang="en-US" dirty="0"/>
          </a:p>
        </p:txBody>
      </p:sp>
      <p:sp>
        <p:nvSpPr>
          <p:cNvPr id="2" name="Rectangle 1"/>
          <p:cNvSpPr/>
          <p:nvPr/>
        </p:nvSpPr>
        <p:spPr>
          <a:xfrm>
            <a:off x="382466" y="3565281"/>
            <a:ext cx="4163158" cy="641838"/>
          </a:xfrm>
          <a:prstGeom prst="rect">
            <a:avLst/>
          </a:prstGeom>
          <a:noFill/>
          <a:ln w="38100"/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1350" dirty="0" err="1">
              <a:solidFill>
                <a:schemeClr val="bg1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01161" y="3635619"/>
            <a:ext cx="3855887" cy="217078"/>
          </a:xfrm>
          <a:prstGeom prst="rect">
            <a:avLst/>
          </a:prstGeom>
          <a:solidFill>
            <a:srgbClr val="D3E3E7">
              <a:alpha val="90000"/>
            </a:srgbClr>
          </a:solidFill>
          <a:ln>
            <a:noFill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1350" dirty="0" err="1">
              <a:solidFill>
                <a:schemeClr val="bg1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01161" y="3908179"/>
            <a:ext cx="3697166" cy="189035"/>
          </a:xfrm>
          <a:prstGeom prst="rect">
            <a:avLst/>
          </a:prstGeom>
          <a:solidFill>
            <a:srgbClr val="EAF2F3">
              <a:alpha val="90000"/>
            </a:srgbClr>
          </a:solidFill>
          <a:ln>
            <a:noFill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1350" dirty="0" err="1">
              <a:solidFill>
                <a:schemeClr val="bg1"/>
              </a:solidFill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3A3EBB28-4B8F-43F9-8E9F-758E994533B9}"/>
              </a:ext>
            </a:extLst>
          </p:cNvPr>
          <p:cNvSpPr/>
          <p:nvPr/>
        </p:nvSpPr>
        <p:spPr>
          <a:xfrm>
            <a:off x="4380932" y="2449927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sz="1350" dirty="0"/>
              <a:t>Goal:</a:t>
            </a:r>
            <a:br>
              <a:rPr lang="en-US" sz="1350" dirty="0"/>
            </a:br>
            <a:r>
              <a:rPr lang="en-US" sz="1350" dirty="0"/>
              <a:t>Add new payment types to </a:t>
            </a:r>
            <a:br>
              <a:rPr lang="en-US" sz="1350" dirty="0"/>
            </a:br>
            <a:r>
              <a:rPr lang="en-US" sz="1350" dirty="0"/>
              <a:t>payment system &amp; fix </a:t>
            </a:r>
            <a:br>
              <a:rPr lang="en-US" sz="1350" dirty="0"/>
            </a:br>
            <a:r>
              <a:rPr lang="en-US" sz="1350" dirty="0"/>
              <a:t>lingering layout issues.</a:t>
            </a:r>
          </a:p>
        </p:txBody>
      </p:sp>
    </p:spTree>
    <p:extLst>
      <p:ext uri="{BB962C8B-B14F-4D97-AF65-F5344CB8AC3E}">
        <p14:creationId xmlns:p14="http://schemas.microsoft.com/office/powerpoint/2010/main" val="40211020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7" grpId="0" animBg="1"/>
      <p:bldP spid="8" grpId="0"/>
    </p:bldLst>
  </p:timing>
</p:sld>
</file>

<file path=ppt/slides/slide1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Help your team to organize.</a:t>
            </a:r>
            <a:br>
              <a:rPr lang="en-US" dirty="0"/>
            </a:br>
            <a:r>
              <a:rPr lang="en-US" dirty="0"/>
              <a:t>Create a Sprint Goal.</a:t>
            </a:r>
          </a:p>
        </p:txBody>
      </p:sp>
    </p:spTree>
    <p:extLst>
      <p:ext uri="{BB962C8B-B14F-4D97-AF65-F5344CB8AC3E}">
        <p14:creationId xmlns:p14="http://schemas.microsoft.com/office/powerpoint/2010/main" val="408870032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5DDBB5-A508-C1F2-B361-C921BE9FBB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Create motion.</a:t>
            </a:r>
            <a:br>
              <a:rPr lang="en-US" dirty="0"/>
            </a:br>
            <a:r>
              <a:rPr lang="en-US" dirty="0"/>
              <a:t>Communicate with motion.</a:t>
            </a:r>
          </a:p>
        </p:txBody>
      </p:sp>
    </p:spTree>
    <p:extLst>
      <p:ext uri="{BB962C8B-B14F-4D97-AF65-F5344CB8AC3E}">
        <p14:creationId xmlns:p14="http://schemas.microsoft.com/office/powerpoint/2010/main" val="202144559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250C1F-8E6F-1BD3-20C8-FB9C434FEB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Steps to fix it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0A11551-E59E-CBD7-4C44-50CDD41E39D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448835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5DDBB5-A508-C1F2-B361-C921BE9FBB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When you’re in a hole, </a:t>
            </a:r>
            <a:br>
              <a:rPr lang="en-US" dirty="0"/>
            </a:br>
            <a:r>
              <a:rPr lang="en-US" dirty="0"/>
              <a:t>stop digging.</a:t>
            </a:r>
          </a:p>
        </p:txBody>
      </p:sp>
    </p:spTree>
    <p:extLst>
      <p:ext uri="{BB962C8B-B14F-4D97-AF65-F5344CB8AC3E}">
        <p14:creationId xmlns:p14="http://schemas.microsoft.com/office/powerpoint/2010/main" val="14402967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Benjamin Day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1" y="1369219"/>
            <a:ext cx="3989489" cy="3263504"/>
          </a:xfrm>
        </p:spPr>
        <p:txBody>
          <a:bodyPr>
            <a:normAutofit fontScale="85000" lnSpcReduction="20000"/>
          </a:bodyPr>
          <a:lstStyle/>
          <a:p>
            <a:r>
              <a:rPr lang="en-US"/>
              <a:t>Brookline, MA</a:t>
            </a:r>
          </a:p>
          <a:p>
            <a:r>
              <a:rPr lang="en-US"/>
              <a:t>Consultant &amp; Trainer</a:t>
            </a:r>
          </a:p>
          <a:p>
            <a:r>
              <a:rPr lang="en-US"/>
              <a:t>Rental Chief Technology Officer</a:t>
            </a:r>
          </a:p>
          <a:p>
            <a:r>
              <a:rPr lang="en-US"/>
              <a:t>Therapist for Teams</a:t>
            </a:r>
          </a:p>
          <a:p>
            <a:pPr>
              <a:lnSpc>
                <a:spcPct val="100000"/>
              </a:lnSpc>
            </a:pPr>
            <a:r>
              <a:rPr lang="en-US"/>
              <a:t>Scrum, DevOps, Azure, </a:t>
            </a:r>
            <a:br>
              <a:rPr lang="en-US"/>
            </a:br>
            <a:r>
              <a:rPr lang="en-US"/>
              <a:t>    Team Foundation Server, </a:t>
            </a:r>
            <a:br>
              <a:rPr lang="en-US"/>
            </a:br>
            <a:r>
              <a:rPr lang="en-US"/>
              <a:t>    Software Architecture &amp; Testing</a:t>
            </a:r>
          </a:p>
          <a:p>
            <a:r>
              <a:rPr lang="en-US"/>
              <a:t>Microsoft MVP</a:t>
            </a:r>
          </a:p>
          <a:p>
            <a:r>
              <a:rPr lang="en-US"/>
              <a:t>Pluralsight Author</a:t>
            </a:r>
          </a:p>
          <a:p>
            <a:r>
              <a:rPr lang="en-US" err="1"/>
              <a:t>Scrum.org</a:t>
            </a:r>
            <a:r>
              <a:rPr lang="en-US"/>
              <a:t> Trainer</a:t>
            </a:r>
          </a:p>
          <a:p>
            <a:r>
              <a:rPr lang="en-US"/>
              <a:t>@benday</a:t>
            </a:r>
          </a:p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29580" y="2207136"/>
            <a:ext cx="3464156" cy="747791"/>
          </a:xfrm>
          <a:prstGeom prst="rect">
            <a:avLst/>
          </a:prstGeom>
        </p:spPr>
      </p:pic>
      <p:pic>
        <p:nvPicPr>
          <p:cNvPr id="6" name="Picture 5" descr="bendayLogo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29580" y="1417871"/>
            <a:ext cx="3369780" cy="6806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2121" y="873251"/>
            <a:ext cx="1244699" cy="503411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E60C9B43-4E3D-4619-83A1-98E4163CE5F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29580" y="3013702"/>
            <a:ext cx="1371600" cy="137160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1E80152D-8641-4E23-893A-BAA391D4A00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934200" y="2876551"/>
            <a:ext cx="1380352" cy="17561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88154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9B9BA06D-BCC8-1368-E400-1590F22ED1B4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>
            <a:normAutofit/>
          </a:bodyPr>
          <a:lstStyle/>
          <a:p>
            <a:r>
              <a:rPr lang="en-US" dirty="0"/>
              <a:t>Consider killing the project</a:t>
            </a:r>
          </a:p>
          <a:p>
            <a:r>
              <a:rPr lang="en-US" dirty="0"/>
              <a:t>Stop making promises about dates</a:t>
            </a:r>
          </a:p>
          <a:p>
            <a:r>
              <a:rPr lang="en-US" dirty="0"/>
              <a:t>Define what Done means</a:t>
            </a:r>
          </a:p>
          <a:p>
            <a:r>
              <a:rPr lang="en-US" dirty="0"/>
              <a:t>Figure out what the top priority items are for the next 2 to 4 sprints</a:t>
            </a:r>
          </a:p>
          <a:p>
            <a:r>
              <a:rPr lang="en-US" dirty="0"/>
              <a:t>Minimize Work In Progress (WIP)</a:t>
            </a:r>
          </a:p>
          <a:p>
            <a:r>
              <a:rPr lang="en-US" dirty="0"/>
              <a:t>Flow Metrics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A551F2E-1C76-7E84-7AD8-4AC588302C4B}"/>
              </a:ext>
            </a:extLst>
          </p:cNvPr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r>
              <a:rPr lang="en-US" dirty="0"/>
              <a:t>TO DO</a:t>
            </a:r>
          </a:p>
        </p:txBody>
      </p:sp>
    </p:spTree>
    <p:extLst>
      <p:ext uri="{BB962C8B-B14F-4D97-AF65-F5344CB8AC3E}">
        <p14:creationId xmlns:p14="http://schemas.microsoft.com/office/powerpoint/2010/main" val="302316674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C98172B7-6A52-BA59-79D4-C5412CE657E5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/>
              <a:t>Consider killing the project</a:t>
            </a:r>
          </a:p>
          <a:p>
            <a:r>
              <a:rPr lang="en-US" dirty="0"/>
              <a:t>Stop making promises about dates</a:t>
            </a:r>
          </a:p>
          <a:p>
            <a:r>
              <a:rPr lang="en-US" dirty="0"/>
              <a:t>Define what Done means</a:t>
            </a:r>
          </a:p>
          <a:p>
            <a:r>
              <a:rPr lang="en-US" dirty="0"/>
              <a:t>Figure out what the top priority items are for the next 2 to 4 sprints</a:t>
            </a:r>
          </a:p>
          <a:p>
            <a:r>
              <a:rPr lang="en-US" dirty="0"/>
              <a:t>Minimize Work In Progress (WIP)</a:t>
            </a:r>
          </a:p>
          <a:p>
            <a:r>
              <a:rPr lang="en-US" dirty="0"/>
              <a:t>Flow Metrics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884B129-BD97-E20E-2119-F7176928D22A}"/>
              </a:ext>
            </a:extLst>
          </p:cNvPr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r>
              <a:rPr lang="en-US" dirty="0"/>
              <a:t>Things to do</a:t>
            </a:r>
          </a:p>
        </p:txBody>
      </p:sp>
    </p:spTree>
    <p:extLst>
      <p:ext uri="{BB962C8B-B14F-4D97-AF65-F5344CB8AC3E}">
        <p14:creationId xmlns:p14="http://schemas.microsoft.com/office/powerpoint/2010/main" val="86584379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9B9BA06D-BCC8-1368-E400-1590F22ED1B4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Consider killing the project</a:t>
            </a:r>
          </a:p>
          <a:p>
            <a:r>
              <a:rPr lang="en-US" dirty="0"/>
              <a:t>Stop making promises about dates</a:t>
            </a:r>
          </a:p>
          <a:p>
            <a:r>
              <a:rPr lang="en-US" dirty="0"/>
              <a:t>Define what Done means</a:t>
            </a:r>
          </a:p>
          <a:p>
            <a:r>
              <a:rPr lang="en-US" dirty="0"/>
              <a:t>Figure out what the top priority items are for the next 2 to 4 sprints</a:t>
            </a:r>
          </a:p>
          <a:p>
            <a:r>
              <a:rPr lang="en-US" dirty="0"/>
              <a:t>Minimize Work In Progress (WIP)</a:t>
            </a:r>
          </a:p>
          <a:p>
            <a:r>
              <a:rPr lang="en-US" dirty="0"/>
              <a:t>Start using Sprint Goals</a:t>
            </a:r>
          </a:p>
          <a:p>
            <a:r>
              <a:rPr lang="en-US" dirty="0"/>
              <a:t>Focus on delivering to Done</a:t>
            </a:r>
          </a:p>
          <a:p>
            <a:pPr lvl="1"/>
            <a:r>
              <a:rPr lang="en-US" dirty="0"/>
              <a:t>Verify you have the right people on the team</a:t>
            </a:r>
          </a:p>
          <a:p>
            <a:pPr lvl="1"/>
            <a:r>
              <a:rPr lang="en-US" dirty="0"/>
              <a:t>Hold the team accountable as a unit</a:t>
            </a:r>
          </a:p>
          <a:p>
            <a:r>
              <a:rPr lang="en-US" dirty="0"/>
              <a:t>Backlog refinement</a:t>
            </a:r>
          </a:p>
          <a:p>
            <a:r>
              <a:rPr lang="en-US" dirty="0"/>
              <a:t>Consider Scrum, Kanban, and/or Flow Metrics</a:t>
            </a:r>
          </a:p>
          <a:p>
            <a:r>
              <a:rPr lang="en-US" dirty="0"/>
              <a:t>Automated builds, tests, and releases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A551F2E-1C76-7E84-7AD8-4AC588302C4B}"/>
              </a:ext>
            </a:extLst>
          </p:cNvPr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r>
              <a:rPr lang="en-US" dirty="0"/>
              <a:t>TO DO</a:t>
            </a:r>
          </a:p>
        </p:txBody>
      </p:sp>
    </p:spTree>
    <p:extLst>
      <p:ext uri="{BB962C8B-B14F-4D97-AF65-F5344CB8AC3E}">
        <p14:creationId xmlns:p14="http://schemas.microsoft.com/office/powerpoint/2010/main" val="85618504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97B0FE7-8775-95E6-5E0E-AB19A1B0A729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/>
              <a:t>Not going well? </a:t>
            </a:r>
          </a:p>
          <a:p>
            <a:r>
              <a:rPr lang="en-US" dirty="0"/>
              <a:t>Unhappy customers?</a:t>
            </a:r>
          </a:p>
          <a:p>
            <a:r>
              <a:rPr lang="en-US" dirty="0"/>
              <a:t>Not getting anything done?</a:t>
            </a:r>
          </a:p>
          <a:p>
            <a:r>
              <a:rPr lang="en-US" dirty="0"/>
              <a:t>Stuff you’re building is garbage?</a:t>
            </a:r>
          </a:p>
          <a:p>
            <a:endParaRPr lang="en-US" dirty="0"/>
          </a:p>
          <a:p>
            <a:r>
              <a:rPr lang="en-US" dirty="0"/>
              <a:t>Maybe you should just quit.</a:t>
            </a:r>
          </a:p>
          <a:p>
            <a:pPr lvl="1"/>
            <a:r>
              <a:rPr lang="en-US" dirty="0"/>
              <a:t>Kill the project</a:t>
            </a:r>
          </a:p>
          <a:p>
            <a:pPr lvl="1"/>
            <a:r>
              <a:rPr lang="en-US" dirty="0"/>
              <a:t>Or maybe even quit your job</a:t>
            </a:r>
          </a:p>
          <a:p>
            <a:pPr lvl="1"/>
            <a:endParaRPr lang="en-US" dirty="0"/>
          </a:p>
          <a:p>
            <a:r>
              <a:rPr lang="en-US" dirty="0"/>
              <a:t>Consider that the project is </a:t>
            </a:r>
            <a:r>
              <a:rPr lang="en-US" i="1" dirty="0"/>
              <a:t>perhaps</a:t>
            </a:r>
            <a:r>
              <a:rPr lang="en-US" dirty="0"/>
              <a:t> not worth saving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98C88548-CA89-3C47-A323-FAF30CF0FB2E}"/>
              </a:ext>
            </a:extLst>
          </p:cNvPr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r>
              <a:rPr lang="en-US" dirty="0"/>
              <a:t>Step 1a:</a:t>
            </a:r>
          </a:p>
          <a:p>
            <a:r>
              <a:rPr lang="en-US" dirty="0"/>
              <a:t>Consider Killing the Project</a:t>
            </a:r>
          </a:p>
        </p:txBody>
      </p:sp>
    </p:spTree>
    <p:extLst>
      <p:ext uri="{BB962C8B-B14F-4D97-AF65-F5344CB8AC3E}">
        <p14:creationId xmlns:p14="http://schemas.microsoft.com/office/powerpoint/2010/main" val="302452717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F5921A6C-0B0B-D135-0C06-34E37EF1754F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3792622" y="325340"/>
            <a:ext cx="5082266" cy="4492819"/>
          </a:xfrm>
        </p:spPr>
        <p:txBody>
          <a:bodyPr/>
          <a:lstStyle/>
          <a:p>
            <a:r>
              <a:rPr lang="en-US" dirty="0"/>
              <a:t>Power move</a:t>
            </a:r>
          </a:p>
          <a:p>
            <a:r>
              <a:rPr lang="en-US" dirty="0"/>
              <a:t>Reframe / reconfirm that it’s worth doing</a:t>
            </a:r>
          </a:p>
          <a:p>
            <a:r>
              <a:rPr lang="en-US" dirty="0"/>
              <a:t>Why do you want this thing?</a:t>
            </a:r>
          </a:p>
          <a:p>
            <a:r>
              <a:rPr lang="en-US" dirty="0"/>
              <a:t>How will you know if it’s successful?</a:t>
            </a:r>
          </a:p>
          <a:p>
            <a:r>
              <a:rPr lang="en-US" dirty="0"/>
              <a:t>How will you know if it’s failed?</a:t>
            </a:r>
          </a:p>
          <a:p>
            <a:r>
              <a:rPr lang="en-US" dirty="0"/>
              <a:t>What are your top priority features?</a:t>
            </a:r>
          </a:p>
          <a:p>
            <a:pPr lvl="1"/>
            <a:r>
              <a:rPr lang="en-US" dirty="0"/>
              <a:t>Helps to focus on what’s important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00A8A51-E028-8169-9A02-FC5FA49F6B9A}"/>
              </a:ext>
            </a:extLst>
          </p:cNvPr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r>
              <a:rPr lang="en-US" dirty="0"/>
              <a:t>Step 1b:</a:t>
            </a:r>
            <a:br>
              <a:rPr lang="en-US" dirty="0"/>
            </a:br>
            <a:r>
              <a:rPr lang="en-US" dirty="0"/>
              <a:t>Confirm that it’s worth continuing</a:t>
            </a:r>
          </a:p>
        </p:txBody>
      </p:sp>
    </p:spTree>
    <p:extLst>
      <p:ext uri="{BB962C8B-B14F-4D97-AF65-F5344CB8AC3E}">
        <p14:creationId xmlns:p14="http://schemas.microsoft.com/office/powerpoint/2010/main" val="245417871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F47E0427-A3C2-D45F-676B-961BC73D8040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/>
              <a:t>“When am I going to get my stuff?”</a:t>
            </a:r>
          </a:p>
          <a:p>
            <a:r>
              <a:rPr lang="en-US" dirty="0"/>
              <a:t>Everyone wants to know this</a:t>
            </a:r>
          </a:p>
          <a:p>
            <a:r>
              <a:rPr lang="en-US" dirty="0"/>
              <a:t>Nothing makes customers more nervous than when you keep making promises on dates…</a:t>
            </a:r>
          </a:p>
          <a:p>
            <a:r>
              <a:rPr lang="en-US" dirty="0"/>
              <a:t>…and you keep </a:t>
            </a:r>
            <a:r>
              <a:rPr lang="en-US" i="1" dirty="0"/>
              <a:t>missing </a:t>
            </a:r>
            <a:r>
              <a:rPr lang="en-US" dirty="0"/>
              <a:t>those dates</a:t>
            </a:r>
          </a:p>
          <a:p>
            <a:endParaRPr lang="en-US" dirty="0"/>
          </a:p>
          <a:p>
            <a:r>
              <a:rPr lang="en-US" dirty="0"/>
              <a:t>They think you don’t know what you’re doing</a:t>
            </a:r>
          </a:p>
          <a:p>
            <a:pPr lvl="1"/>
            <a:r>
              <a:rPr lang="en-US" dirty="0"/>
              <a:t>…and they’re probably not wrong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A7F6F1-1634-3C94-1EF3-1F71EC7C7638}"/>
              </a:ext>
            </a:extLst>
          </p:cNvPr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r>
              <a:rPr lang="en-US" dirty="0"/>
              <a:t>Step 2:</a:t>
            </a:r>
            <a:br>
              <a:rPr lang="en-US" dirty="0"/>
            </a:br>
            <a:r>
              <a:rPr lang="en-US" dirty="0"/>
              <a:t>Stop Making Promises on Dates</a:t>
            </a:r>
          </a:p>
        </p:txBody>
      </p:sp>
    </p:spTree>
    <p:extLst>
      <p:ext uri="{BB962C8B-B14F-4D97-AF65-F5344CB8AC3E}">
        <p14:creationId xmlns:p14="http://schemas.microsoft.com/office/powerpoint/2010/main" val="117538617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BD24EF-8C50-EC40-9D9D-2644A55247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Stop making promises you aren’t sure </a:t>
            </a:r>
            <a:br>
              <a:rPr lang="en-US" dirty="0"/>
            </a:br>
            <a:r>
              <a:rPr lang="en-US" dirty="0"/>
              <a:t>you can keep. </a:t>
            </a:r>
            <a:br>
              <a:rPr lang="en-US" dirty="0"/>
            </a:br>
            <a:r>
              <a:rPr lang="en-US" dirty="0"/>
              <a:t>You need better data.</a:t>
            </a:r>
          </a:p>
        </p:txBody>
      </p:sp>
    </p:spTree>
    <p:extLst>
      <p:ext uri="{BB962C8B-B14F-4D97-AF65-F5344CB8AC3E}">
        <p14:creationId xmlns:p14="http://schemas.microsoft.com/office/powerpoint/2010/main" val="246992298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66BE3F4A-5BC1-3326-ADBE-FFE136EBC6E4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/>
              <a:t>Why are your estimates wrong?</a:t>
            </a:r>
          </a:p>
          <a:p>
            <a:endParaRPr lang="en-US" dirty="0"/>
          </a:p>
          <a:p>
            <a:r>
              <a:rPr lang="en-US" dirty="0"/>
              <a:t>Complexity</a:t>
            </a:r>
          </a:p>
          <a:p>
            <a:r>
              <a:rPr lang="en-US" dirty="0"/>
              <a:t>Unknowns</a:t>
            </a:r>
          </a:p>
          <a:p>
            <a:r>
              <a:rPr lang="en-US" dirty="0"/>
              <a:t>Dependencies</a:t>
            </a:r>
          </a:p>
          <a:p>
            <a:r>
              <a:rPr lang="en-US" dirty="0"/>
              <a:t>Wishful thinking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7AE4D68-FBA8-984A-C6E3-967FD5E43E41}"/>
              </a:ext>
            </a:extLst>
          </p:cNvPr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r>
              <a:rPr lang="en-US" dirty="0"/>
              <a:t>Why are dates slipping? </a:t>
            </a:r>
          </a:p>
        </p:txBody>
      </p:sp>
    </p:spTree>
    <p:extLst>
      <p:ext uri="{BB962C8B-B14F-4D97-AF65-F5344CB8AC3E}">
        <p14:creationId xmlns:p14="http://schemas.microsoft.com/office/powerpoint/2010/main" val="340374972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BD24EF-8C50-EC40-9D9D-2644A55247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Dirty </a:t>
            </a:r>
            <a:r>
              <a:rPr lang="en-US" strike="sngStrike" dirty="0"/>
              <a:t>Little</a:t>
            </a:r>
            <a:r>
              <a:rPr lang="en-US" dirty="0"/>
              <a:t> Huge Secret:</a:t>
            </a:r>
            <a:br>
              <a:rPr lang="en-US" dirty="0"/>
            </a:br>
            <a:r>
              <a:rPr lang="en-US" dirty="0"/>
              <a:t> </a:t>
            </a:r>
            <a:br>
              <a:rPr lang="en-US" dirty="0"/>
            </a:br>
            <a:r>
              <a:rPr lang="en-US" dirty="0"/>
              <a:t>Your customers don’t really care about your estimates.</a:t>
            </a:r>
          </a:p>
        </p:txBody>
      </p:sp>
    </p:spTree>
    <p:extLst>
      <p:ext uri="{BB962C8B-B14F-4D97-AF65-F5344CB8AC3E}">
        <p14:creationId xmlns:p14="http://schemas.microsoft.com/office/powerpoint/2010/main" val="118395927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BD24EF-8C50-EC40-9D9D-2644A55247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Your customers just want their </a:t>
            </a:r>
            <a:br>
              <a:rPr lang="en-US" dirty="0"/>
            </a:br>
            <a:r>
              <a:rPr lang="en-US" dirty="0"/>
              <a:t>done, working software.</a:t>
            </a:r>
          </a:p>
        </p:txBody>
      </p:sp>
    </p:spTree>
    <p:extLst>
      <p:ext uri="{BB962C8B-B14F-4D97-AF65-F5344CB8AC3E}">
        <p14:creationId xmlns:p14="http://schemas.microsoft.com/office/powerpoint/2010/main" val="168171683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C74AD4-CCEB-4996-B055-8B266F6E24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br>
              <a:rPr lang="en-US" dirty="0"/>
            </a:br>
            <a:r>
              <a:rPr lang="en-US" dirty="0"/>
              <a:t>Implementing Scrum with Azure DevOps</a:t>
            </a:r>
            <a:br>
              <a:rPr lang="en-US" dirty="0"/>
            </a:br>
            <a:br>
              <a:rPr lang="en-US" dirty="0"/>
            </a:br>
            <a:r>
              <a:rPr lang="en-US" b="0" dirty="0"/>
              <a:t>New!</a:t>
            </a:r>
            <a:br>
              <a:rPr lang="en-US" dirty="0"/>
            </a:br>
            <a:br>
              <a:rPr lang="en-US" dirty="0"/>
            </a:br>
            <a:endParaRPr lang="en-US" i="1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30D4EED-D9B9-45B3-BE69-D033700DE49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39923" y="4095751"/>
            <a:ext cx="3464156" cy="7477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977608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D2FD2FCB-B439-2723-85AF-2C5B213ACC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Start making your customer(s) happy.</a:t>
            </a:r>
          </a:p>
        </p:txBody>
      </p:sp>
    </p:spTree>
    <p:extLst>
      <p:ext uri="{BB962C8B-B14F-4D97-AF65-F5344CB8AC3E}">
        <p14:creationId xmlns:p14="http://schemas.microsoft.com/office/powerpoint/2010/main" val="343907039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557339-F16F-B0D8-3D66-9C334304D0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Give them something that’s </a:t>
            </a:r>
            <a:r>
              <a:rPr lang="en-US" u="sng" dirty="0"/>
              <a:t>done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24086987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F24336-83D2-1196-96EE-E858013AF9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Train them that they’ll get chunks of ‘Done’</a:t>
            </a:r>
            <a:br>
              <a:rPr lang="en-US" dirty="0"/>
            </a:br>
            <a:r>
              <a:rPr lang="en-US" dirty="0"/>
              <a:t>on a regular basis.</a:t>
            </a:r>
          </a:p>
        </p:txBody>
      </p:sp>
    </p:spTree>
    <p:extLst>
      <p:ext uri="{BB962C8B-B14F-4D97-AF65-F5344CB8AC3E}">
        <p14:creationId xmlns:p14="http://schemas.microsoft.com/office/powerpoint/2010/main" val="33515162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9B9BA06D-BCC8-1368-E400-1590F22ED1B4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Consider killing the project</a:t>
            </a:r>
          </a:p>
          <a:p>
            <a:r>
              <a:rPr lang="en-US" dirty="0"/>
              <a:t>Stop making promises about dates</a:t>
            </a:r>
          </a:p>
          <a:p>
            <a:r>
              <a:rPr lang="en-US" dirty="0"/>
              <a:t>Define what Done means</a:t>
            </a:r>
          </a:p>
          <a:p>
            <a:r>
              <a:rPr lang="en-US" dirty="0"/>
              <a:t>Figure out what the top priority items are for the next 2 to 4 sprints</a:t>
            </a:r>
          </a:p>
          <a:p>
            <a:r>
              <a:rPr lang="en-US" dirty="0"/>
              <a:t>Minimize Work In Progress (WIP)</a:t>
            </a:r>
          </a:p>
          <a:p>
            <a:r>
              <a:rPr lang="en-US" dirty="0"/>
              <a:t>Start using Sprint Goals</a:t>
            </a:r>
          </a:p>
          <a:p>
            <a:r>
              <a:rPr lang="en-US" dirty="0"/>
              <a:t>Focus on delivering to Done</a:t>
            </a:r>
          </a:p>
          <a:p>
            <a:pPr lvl="1"/>
            <a:r>
              <a:rPr lang="en-US" dirty="0"/>
              <a:t>Verify you have the right people on the team</a:t>
            </a:r>
          </a:p>
          <a:p>
            <a:pPr lvl="1"/>
            <a:r>
              <a:rPr lang="en-US" dirty="0"/>
              <a:t>Hold the team accountable as a unit</a:t>
            </a:r>
          </a:p>
          <a:p>
            <a:r>
              <a:rPr lang="en-US" dirty="0"/>
              <a:t>Backlog refinement</a:t>
            </a:r>
          </a:p>
          <a:p>
            <a:r>
              <a:rPr lang="en-US" dirty="0"/>
              <a:t>Consider Scrum, Kanban, and/or Flow Metrics</a:t>
            </a:r>
          </a:p>
          <a:p>
            <a:r>
              <a:rPr lang="en-US" dirty="0"/>
              <a:t>Automated builds, tests, and releases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A551F2E-1C76-7E84-7AD8-4AC588302C4B}"/>
              </a:ext>
            </a:extLst>
          </p:cNvPr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r>
              <a:rPr lang="en-US" dirty="0"/>
              <a:t>TO DO</a:t>
            </a:r>
          </a:p>
        </p:txBody>
      </p:sp>
    </p:spTree>
    <p:extLst>
      <p:ext uri="{BB962C8B-B14F-4D97-AF65-F5344CB8AC3E}">
        <p14:creationId xmlns:p14="http://schemas.microsoft.com/office/powerpoint/2010/main" val="319651504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87BFAABB-E7A3-35F1-6B89-F3FEC0E534CF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/>
              <a:t>#1: Unclear definition of “Done”</a:t>
            </a:r>
          </a:p>
          <a:p>
            <a:r>
              <a:rPr lang="en-US" dirty="0"/>
              <a:t>#2: Not focusing on Done / </a:t>
            </a:r>
            <a:br>
              <a:rPr lang="en-US" dirty="0"/>
            </a:br>
            <a:r>
              <a:rPr lang="en-US" dirty="0"/>
              <a:t>Too Much Work in Progress (WIP)</a:t>
            </a:r>
          </a:p>
          <a:p>
            <a:r>
              <a:rPr lang="en-US" dirty="0"/>
              <a:t>#3: Product Backlog Problems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697E11F-7444-3528-7322-DE207D529297}"/>
              </a:ext>
            </a:extLst>
          </p:cNvPr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r>
              <a:rPr lang="en-US" dirty="0"/>
              <a:t>Top Reasons that projects get into trouble</a:t>
            </a:r>
            <a:br>
              <a:rPr lang="en-US" dirty="0"/>
            </a:br>
            <a:r>
              <a:rPr lang="en-US" dirty="0"/>
              <a:t>($0.02)</a:t>
            </a:r>
          </a:p>
        </p:txBody>
      </p:sp>
    </p:spTree>
    <p:extLst>
      <p:ext uri="{BB962C8B-B14F-4D97-AF65-F5344CB8AC3E}">
        <p14:creationId xmlns:p14="http://schemas.microsoft.com/office/powerpoint/2010/main" val="189788456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A4882266-0366-C5C5-2F06-17BBA5A39AD6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/>
              <a:t>Create a Definition of Done (DoD)</a:t>
            </a:r>
          </a:p>
          <a:p>
            <a:r>
              <a:rPr lang="en-US" dirty="0"/>
              <a:t>Everything it takes to call a requirement done</a:t>
            </a:r>
          </a:p>
          <a:p>
            <a:pPr lvl="1"/>
            <a:r>
              <a:rPr lang="en-US" dirty="0"/>
              <a:t>100% done</a:t>
            </a:r>
          </a:p>
          <a:p>
            <a:pPr lvl="1"/>
            <a:r>
              <a:rPr lang="en-US" dirty="0"/>
              <a:t>“Potentially shippable”</a:t>
            </a:r>
          </a:p>
          <a:p>
            <a:pPr lvl="1"/>
            <a:r>
              <a:rPr lang="en-US" dirty="0"/>
              <a:t>No more additional work required</a:t>
            </a:r>
          </a:p>
          <a:p>
            <a:r>
              <a:rPr lang="en-US" dirty="0"/>
              <a:t>Write it down!</a:t>
            </a:r>
          </a:p>
          <a:p>
            <a:r>
              <a:rPr lang="en-US" dirty="0"/>
              <a:t>Discuss it regularly</a:t>
            </a:r>
          </a:p>
          <a:p>
            <a:r>
              <a:rPr lang="en-US" dirty="0"/>
              <a:t>Consider sharing it with your bosses, customers, &amp; stakeholders</a:t>
            </a:r>
          </a:p>
          <a:p>
            <a:pPr lvl="1"/>
            <a:r>
              <a:rPr lang="en-US" dirty="0"/>
              <a:t>They might not understand it</a:t>
            </a:r>
          </a:p>
          <a:p>
            <a:pPr lvl="1"/>
            <a:r>
              <a:rPr lang="en-US" dirty="0"/>
              <a:t>They might have suggestions</a:t>
            </a:r>
          </a:p>
          <a:p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A5BBA39-E062-B670-AF78-744F507819CB}"/>
              </a:ext>
            </a:extLst>
          </p:cNvPr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r>
              <a:rPr lang="en-US" dirty="0"/>
              <a:t>Step #3:</a:t>
            </a:r>
            <a:br>
              <a:rPr lang="en-US" dirty="0"/>
            </a:br>
            <a:r>
              <a:rPr lang="en-US" dirty="0"/>
              <a:t>Define ‘Done’</a:t>
            </a:r>
          </a:p>
        </p:txBody>
      </p:sp>
    </p:spTree>
    <p:extLst>
      <p:ext uri="{BB962C8B-B14F-4D97-AF65-F5344CB8AC3E}">
        <p14:creationId xmlns:p14="http://schemas.microsoft.com/office/powerpoint/2010/main" val="107058646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There’s a lot more to your </a:t>
            </a:r>
            <a:r>
              <a:rPr lang="en-US" dirty="0" err="1"/>
              <a:t>DoD</a:t>
            </a:r>
            <a:r>
              <a:rPr lang="en-US" dirty="0"/>
              <a:t> than</a:t>
            </a:r>
            <a:br>
              <a:rPr lang="en-US" dirty="0"/>
            </a:br>
            <a:r>
              <a:rPr lang="en-US" dirty="0"/>
              <a:t>“the code compiles and is checked in.”</a:t>
            </a:r>
          </a:p>
        </p:txBody>
      </p:sp>
    </p:spTree>
    <p:extLst>
      <p:ext uri="{BB962C8B-B14F-4D97-AF65-F5344CB8AC3E}">
        <p14:creationId xmlns:p14="http://schemas.microsoft.com/office/powerpoint/2010/main" val="2705468733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Sample Definition of Done (</a:t>
            </a:r>
            <a:r>
              <a:rPr lang="en-US" dirty="0" err="1"/>
              <a:t>DoD</a:t>
            </a:r>
            <a:r>
              <a:rPr lang="en-US" dirty="0"/>
              <a:t>)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>
          <a:xfrm>
            <a:off x="444564" y="806109"/>
            <a:ext cx="4072073" cy="617934"/>
          </a:xfrm>
        </p:spPr>
        <p:txBody>
          <a:bodyPr/>
          <a:lstStyle/>
          <a:p>
            <a:r>
              <a:rPr lang="en-US" dirty="0"/>
              <a:t>Development / Coder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498902" y="1424043"/>
            <a:ext cx="4017735" cy="3387560"/>
          </a:xfrm>
        </p:spPr>
        <p:txBody>
          <a:bodyPr>
            <a:noAutofit/>
          </a:bodyPr>
          <a:lstStyle/>
          <a:p>
            <a:r>
              <a:rPr lang="en-US" sz="1500" dirty="0"/>
              <a:t>Code is written with unit tests</a:t>
            </a:r>
          </a:p>
          <a:p>
            <a:r>
              <a:rPr lang="en-US" sz="1500" dirty="0"/>
              <a:t>Unit tests have a minimum of 75% code coverage</a:t>
            </a:r>
          </a:p>
          <a:p>
            <a:r>
              <a:rPr lang="en-US" sz="1500" dirty="0"/>
              <a:t>Code has been merged to Main</a:t>
            </a:r>
          </a:p>
          <a:p>
            <a:r>
              <a:rPr lang="en-US" sz="1500" dirty="0"/>
              <a:t>Code compiles and unit tests pass when run as part of an automated build</a:t>
            </a:r>
          </a:p>
          <a:p>
            <a:r>
              <a:rPr lang="en-US" sz="1500" dirty="0"/>
              <a:t>Database schema objects are checked in to version control</a:t>
            </a:r>
          </a:p>
          <a:p>
            <a:r>
              <a:rPr lang="en-US" sz="1500" dirty="0"/>
              <a:t>Database upgrade script is written and in version control</a:t>
            </a:r>
          </a:p>
          <a:p>
            <a:r>
              <a:rPr lang="en-US" sz="1500" dirty="0"/>
              <a:t>Code reviewed by someone other than the original author</a:t>
            </a:r>
          </a:p>
          <a:p>
            <a:endParaRPr lang="en-US" sz="1500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3"/>
          </p:nvPr>
        </p:nvSpPr>
        <p:spPr>
          <a:xfrm>
            <a:off x="4614864" y="806109"/>
            <a:ext cx="3843336" cy="617934"/>
          </a:xfrm>
        </p:spPr>
        <p:txBody>
          <a:bodyPr/>
          <a:lstStyle/>
          <a:p>
            <a:r>
              <a:rPr lang="en-US" dirty="0"/>
              <a:t>Testing, Deployment, Ops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14864" y="1424044"/>
            <a:ext cx="3901678" cy="3387560"/>
          </a:xfrm>
        </p:spPr>
        <p:txBody>
          <a:bodyPr>
            <a:normAutofit fontScale="62500" lnSpcReduction="20000"/>
          </a:bodyPr>
          <a:lstStyle/>
          <a:p>
            <a:r>
              <a:rPr lang="en-US" dirty="0"/>
              <a:t>Written QA test plan</a:t>
            </a:r>
          </a:p>
          <a:p>
            <a:r>
              <a:rPr lang="en-US" dirty="0"/>
              <a:t>Tested with QA test plan by someone other than the original author</a:t>
            </a:r>
          </a:p>
          <a:p>
            <a:r>
              <a:rPr lang="en-US" dirty="0"/>
              <a:t>Deployed and tested in Staging environment</a:t>
            </a:r>
          </a:p>
          <a:p>
            <a:r>
              <a:rPr lang="en-US" dirty="0"/>
              <a:t>Automated UI tests are </a:t>
            </a:r>
            <a:br>
              <a:rPr lang="en-US" dirty="0"/>
            </a:br>
            <a:r>
              <a:rPr lang="en-US" dirty="0"/>
              <a:t>written and pass</a:t>
            </a:r>
          </a:p>
          <a:p>
            <a:r>
              <a:rPr lang="en-US" dirty="0"/>
              <a:t>No Severity 1 or 2 bugs</a:t>
            </a:r>
          </a:p>
          <a:p>
            <a:r>
              <a:rPr lang="en-US" dirty="0"/>
              <a:t>Reviewed by Product Owner</a:t>
            </a:r>
          </a:p>
          <a:p>
            <a:r>
              <a:rPr lang="en-US" dirty="0"/>
              <a:t>Passes acceptance criteria for the PBI</a:t>
            </a:r>
          </a:p>
          <a:p>
            <a:r>
              <a:rPr lang="en-US" dirty="0"/>
              <a:t>Known deployment &amp; rollback plan</a:t>
            </a:r>
          </a:p>
          <a:p>
            <a:r>
              <a:rPr lang="en-US" dirty="0"/>
              <a:t>Deployment plan reviewed by Ops</a:t>
            </a:r>
          </a:p>
          <a:p>
            <a:r>
              <a:rPr lang="en-US" dirty="0"/>
              <a:t>Database changes reviewed by DBAs</a:t>
            </a:r>
          </a:p>
          <a:p>
            <a:r>
              <a:rPr lang="en-US" dirty="0"/>
              <a:t>Load tested</a:t>
            </a:r>
          </a:p>
          <a:p>
            <a:r>
              <a:rPr lang="en-US" dirty="0"/>
              <a:t>Deployed to Production</a:t>
            </a:r>
          </a:p>
        </p:txBody>
      </p:sp>
      <p:sp>
        <p:nvSpPr>
          <p:cNvPr id="7" name="Rectangle 6"/>
          <p:cNvSpPr/>
          <p:nvPr/>
        </p:nvSpPr>
        <p:spPr>
          <a:xfrm>
            <a:off x="413548" y="1063540"/>
            <a:ext cx="4103089" cy="3663713"/>
          </a:xfrm>
          <a:prstGeom prst="rect">
            <a:avLst/>
          </a:prstGeom>
          <a:noFill/>
          <a:ln>
            <a:solidFill>
              <a:schemeClr val="bg2">
                <a:lumMod val="75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</p:spTree>
    <p:extLst>
      <p:ext uri="{BB962C8B-B14F-4D97-AF65-F5344CB8AC3E}">
        <p14:creationId xmlns:p14="http://schemas.microsoft.com/office/powerpoint/2010/main" val="26671441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777777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777777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777777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777777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777777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777777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777777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954F7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954F7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954F7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954F7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954F7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954F7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954F7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954F7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954F7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954F7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954F7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954F7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/>
      <p:bldP spid="5" grpId="0" build="p"/>
      <p:bldP spid="10" grpId="0" build="p"/>
      <p:bldP spid="6" grpId="0" build="p"/>
      <p:bldP spid="7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4CF67556-1975-B9A2-D2D9-7A6D903E076E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/>
              <a:t>Estimation</a:t>
            </a:r>
          </a:p>
          <a:p>
            <a:r>
              <a:rPr lang="en-US" dirty="0"/>
              <a:t>Forecasting</a:t>
            </a:r>
          </a:p>
          <a:p>
            <a:r>
              <a:rPr lang="en-US" dirty="0"/>
              <a:t>Work in Progress</a:t>
            </a:r>
          </a:p>
          <a:p>
            <a:r>
              <a:rPr lang="en-US" dirty="0"/>
              <a:t>Team communication</a:t>
            </a:r>
          </a:p>
          <a:p>
            <a:r>
              <a:rPr lang="en-US" dirty="0"/>
              <a:t>Communication with stakeholders</a:t>
            </a:r>
          </a:p>
          <a:p>
            <a:r>
              <a:rPr lang="en-US" dirty="0"/>
              <a:t>QA Testing / Defect Tracking</a:t>
            </a:r>
          </a:p>
          <a:p>
            <a:r>
              <a:rPr lang="en-US" dirty="0"/>
              <a:t>DevOps</a:t>
            </a:r>
          </a:p>
          <a:p>
            <a:r>
              <a:rPr lang="en-US" dirty="0"/>
              <a:t>Version Control / Branching &amp; Merging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CD5F1D5-96F5-9039-41BF-0FE5563DFBCB}"/>
              </a:ext>
            </a:extLst>
          </p:cNvPr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r>
              <a:rPr lang="en-US" dirty="0"/>
              <a:t>Definition of Done touches </a:t>
            </a:r>
            <a:r>
              <a:rPr lang="en-US" i="1" dirty="0"/>
              <a:t>everything</a:t>
            </a:r>
          </a:p>
        </p:txBody>
      </p:sp>
    </p:spTree>
    <p:extLst>
      <p:ext uri="{BB962C8B-B14F-4D97-AF65-F5344CB8AC3E}">
        <p14:creationId xmlns:p14="http://schemas.microsoft.com/office/powerpoint/2010/main" val="2077449410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04732156-8B9F-72E8-91E8-88BED175F2A2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/>
              <a:t>Your team creates it’s Definition of Done</a:t>
            </a:r>
          </a:p>
          <a:p>
            <a:r>
              <a:rPr lang="en-US" dirty="0"/>
              <a:t>Now your team knows if something is Done</a:t>
            </a:r>
          </a:p>
          <a:p>
            <a:r>
              <a:rPr lang="en-US" dirty="0"/>
              <a:t>This also mean they know when something is NOT done</a:t>
            </a:r>
          </a:p>
          <a:p>
            <a:pPr lvl="1"/>
            <a:r>
              <a:rPr lang="en-US" dirty="0"/>
              <a:t>Hint: most of the time, stuff isn’t Done</a:t>
            </a:r>
          </a:p>
          <a:p>
            <a:r>
              <a:rPr lang="en-US" dirty="0"/>
              <a:t>Your stakeholders, customers, bosses now understand what you mean when you say ‘Done’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33A3F0F-B615-335C-3929-DDEC1C346805}"/>
              </a:ext>
            </a:extLst>
          </p:cNvPr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r>
              <a:rPr lang="en-US" dirty="0"/>
              <a:t>DoD </a:t>
            </a:r>
            <a:r>
              <a:rPr lang="en-US" dirty="0">
                <a:sym typeface="Wingdings" panose="05000000000000000000" pitchFamily="2" charset="2"/>
              </a:rPr>
              <a:t> Transparency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897787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C74AD4-CCEB-4996-B055-8B266F6E24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Azure DevOps Services Fundamentals</a:t>
            </a:r>
            <a:br>
              <a:rPr lang="en-US" dirty="0"/>
            </a:br>
            <a:br>
              <a:rPr lang="en-US" dirty="0"/>
            </a:br>
            <a:r>
              <a:rPr lang="en-US" dirty="0"/>
              <a:t>Scrum Master Skills</a:t>
            </a:r>
            <a:endParaRPr lang="en-US" i="1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30D4EED-D9B9-45B3-BE69-D033700DE49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39923" y="4095751"/>
            <a:ext cx="3464156" cy="7477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8356841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9A918DEB-9488-58E5-24D9-44581917C1C0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/>
              <a:t>It’s a lot of work to get to ‘Done’</a:t>
            </a:r>
          </a:p>
          <a:p>
            <a:r>
              <a:rPr lang="en-US" dirty="0"/>
              <a:t>If you ship features that aren’t 100% done, your customers think you’re shipping </a:t>
            </a:r>
            <a:r>
              <a:rPr lang="en-US" i="1" u="sng" dirty="0"/>
              <a:t>garbage</a:t>
            </a:r>
            <a:r>
              <a:rPr lang="en-US" dirty="0"/>
              <a:t>.</a:t>
            </a:r>
          </a:p>
          <a:p>
            <a:r>
              <a:rPr lang="en-US" dirty="0"/>
              <a:t>Your customers DO NOT UNDERSTAND the difference between ‘partially done’ and ‘done’</a:t>
            </a:r>
          </a:p>
          <a:p>
            <a:pPr lvl="1"/>
            <a:r>
              <a:rPr lang="en-US" dirty="0"/>
              <a:t>Creates a horrible credibility problem</a:t>
            </a:r>
          </a:p>
          <a:p>
            <a:pPr lvl="1"/>
            <a:r>
              <a:rPr lang="en-US" dirty="0"/>
              <a:t>Makes communication about status INSANELY hard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2FBFCC0-FC79-3B4B-A92C-CC45E8D5CFB2}"/>
              </a:ext>
            </a:extLst>
          </p:cNvPr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r>
              <a:rPr lang="en-US" dirty="0"/>
              <a:t>Most of the time, stuff isn’t ‘Done’</a:t>
            </a:r>
          </a:p>
        </p:txBody>
      </p:sp>
    </p:spTree>
    <p:extLst>
      <p:ext uri="{BB962C8B-B14F-4D97-AF65-F5344CB8AC3E}">
        <p14:creationId xmlns:p14="http://schemas.microsoft.com/office/powerpoint/2010/main" val="2184373342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1482881-FE25-2D24-E3B1-7FAD62E46E42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/>
              <a:t>Another way of saying this…</a:t>
            </a:r>
          </a:p>
          <a:p>
            <a:r>
              <a:rPr lang="en-US" dirty="0"/>
              <a:t>Prioritize your work</a:t>
            </a:r>
          </a:p>
          <a:p>
            <a:r>
              <a:rPr lang="en-US" dirty="0"/>
              <a:t>Make it clear what the priorities are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AE7D414-14FB-F764-7D3C-6A7FCD5B0A8B}"/>
              </a:ext>
            </a:extLst>
          </p:cNvPr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r>
              <a:rPr lang="en-US" dirty="0"/>
              <a:t>Step #4:</a:t>
            </a:r>
            <a:br>
              <a:rPr lang="en-US" dirty="0"/>
            </a:br>
            <a:r>
              <a:rPr lang="en-US" dirty="0"/>
              <a:t>Fix your </a:t>
            </a:r>
            <a:br>
              <a:rPr lang="en-US" dirty="0"/>
            </a:br>
            <a:r>
              <a:rPr lang="en-US" dirty="0"/>
              <a:t>Product Backlog</a:t>
            </a:r>
          </a:p>
        </p:txBody>
      </p:sp>
    </p:spTree>
    <p:extLst>
      <p:ext uri="{BB962C8B-B14F-4D97-AF65-F5344CB8AC3E}">
        <p14:creationId xmlns:p14="http://schemas.microsoft.com/office/powerpoint/2010/main" val="1813829936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F3F8B80A-7326-50DD-A53F-9A0095558E2F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/>
              <a:t>List of requirements</a:t>
            </a:r>
          </a:p>
          <a:p>
            <a:r>
              <a:rPr lang="en-US" dirty="0"/>
              <a:t>Product Backlog represents the vision for the features and priorities for the product</a:t>
            </a:r>
          </a:p>
          <a:p>
            <a:pPr lvl="1"/>
            <a:endParaRPr lang="en-US" dirty="0"/>
          </a:p>
          <a:p>
            <a:r>
              <a:rPr lang="en-US" dirty="0"/>
              <a:t>Product Backlog Item = </a:t>
            </a:r>
            <a:br>
              <a:rPr lang="en-US" dirty="0"/>
            </a:br>
            <a:r>
              <a:rPr lang="en-US" dirty="0"/>
              <a:t>feature / requirement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B0E0A7-025D-969C-5D57-BD3221A3E94D}"/>
              </a:ext>
            </a:extLst>
          </p:cNvPr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r>
              <a:rPr lang="en-US" dirty="0"/>
              <a:t>Product Backlog</a:t>
            </a:r>
          </a:p>
        </p:txBody>
      </p:sp>
    </p:spTree>
    <p:extLst>
      <p:ext uri="{BB962C8B-B14F-4D97-AF65-F5344CB8AC3E}">
        <p14:creationId xmlns:p14="http://schemas.microsoft.com/office/powerpoint/2010/main" val="1787859334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B145EAE9-8315-3F09-C0ED-85507A5CB13B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>
            <a:normAutofit/>
          </a:bodyPr>
          <a:lstStyle/>
          <a:p>
            <a:r>
              <a:rPr lang="en-US" dirty="0"/>
              <a:t>Not enough backlog</a:t>
            </a:r>
          </a:p>
          <a:p>
            <a:r>
              <a:rPr lang="en-US" dirty="0"/>
              <a:t>Unclear definition of what the Product is</a:t>
            </a:r>
          </a:p>
          <a:p>
            <a:pPr lvl="1"/>
            <a:r>
              <a:rPr lang="en-US" dirty="0"/>
              <a:t>(…and what it ISN’T)</a:t>
            </a:r>
          </a:p>
          <a:p>
            <a:r>
              <a:rPr lang="en-US" dirty="0"/>
              <a:t>Unclear understanding of “Ready” product backlog</a:t>
            </a:r>
          </a:p>
          <a:p>
            <a:r>
              <a:rPr lang="en-US" dirty="0"/>
              <a:t>PBIs only make sense to tech people</a:t>
            </a:r>
          </a:p>
          <a:p>
            <a:pPr lvl="1"/>
            <a:r>
              <a:rPr lang="en-US" dirty="0"/>
              <a:t>Doesn’t tell a story</a:t>
            </a:r>
          </a:p>
          <a:p>
            <a:pPr lvl="1"/>
            <a:r>
              <a:rPr lang="en-US" dirty="0"/>
              <a:t>Not readable by mere mortals</a:t>
            </a:r>
          </a:p>
          <a:p>
            <a:pPr lvl="1"/>
            <a:r>
              <a:rPr lang="en-US" dirty="0"/>
              <a:t>Task-y PBIs</a:t>
            </a:r>
          </a:p>
          <a:p>
            <a:pPr lvl="1"/>
            <a:r>
              <a:rPr lang="en-US" dirty="0"/>
              <a:t>No acceptance criteria</a:t>
            </a:r>
          </a:p>
          <a:p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E9985B3-BC43-7BBA-C654-E30310729D7F}"/>
              </a:ext>
            </a:extLst>
          </p:cNvPr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r>
              <a:rPr lang="en-US" dirty="0"/>
              <a:t>Product Backlog Problems</a:t>
            </a:r>
          </a:p>
        </p:txBody>
      </p:sp>
    </p:spTree>
    <p:extLst>
      <p:ext uri="{BB962C8B-B14F-4D97-AF65-F5344CB8AC3E}">
        <p14:creationId xmlns:p14="http://schemas.microsoft.com/office/powerpoint/2010/main" val="1947342521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F19DB255-C69D-2BA4-7616-F2270785CC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You want your customers to be clear </a:t>
            </a:r>
            <a:br>
              <a:rPr lang="en-US" dirty="0"/>
            </a:br>
            <a:r>
              <a:rPr lang="en-US" dirty="0"/>
              <a:t>what you’re working on and why.</a:t>
            </a:r>
          </a:p>
        </p:txBody>
      </p:sp>
    </p:spTree>
    <p:extLst>
      <p:ext uri="{BB962C8B-B14F-4D97-AF65-F5344CB8AC3E}">
        <p14:creationId xmlns:p14="http://schemas.microsoft.com/office/powerpoint/2010/main" val="2637475970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32CFD8B7-A4C9-B9D6-5D80-88ED4914F7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04E328B-954D-5BC3-793A-10C86DFEC35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461991"/>
            <a:ext cx="2802515" cy="4219518"/>
          </a:xfrm>
          <a:prstGeom prst="rect">
            <a:avLst/>
          </a:prstGeom>
        </p:spPr>
      </p:pic>
      <p:sp>
        <p:nvSpPr>
          <p:cNvPr id="6" name="Speech Bubble: Rectangle with Corners Rounded 5">
            <a:extLst>
              <a:ext uri="{FF2B5EF4-FFF2-40B4-BE49-F238E27FC236}">
                <a16:creationId xmlns:a16="http://schemas.microsoft.com/office/drawing/2014/main" id="{A9CCE5C6-BF1F-B612-1B34-1B7DD81FC5D0}"/>
              </a:ext>
            </a:extLst>
          </p:cNvPr>
          <p:cNvSpPr/>
          <p:nvPr/>
        </p:nvSpPr>
        <p:spPr>
          <a:xfrm>
            <a:off x="2438400" y="361950"/>
            <a:ext cx="2057400" cy="1219200"/>
          </a:xfrm>
          <a:prstGeom prst="wedgeRoundRectCallout">
            <a:avLst>
              <a:gd name="adj1" fmla="val -40633"/>
              <a:gd name="adj2" fmla="val 79562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So…</a:t>
            </a:r>
            <a:r>
              <a:rPr lang="en-US" dirty="0" err="1"/>
              <a:t>uhhh</a:t>
            </a:r>
            <a:r>
              <a:rPr lang="en-US" dirty="0"/>
              <a:t>…what are you working on?</a:t>
            </a:r>
          </a:p>
        </p:txBody>
      </p:sp>
      <p:pic>
        <p:nvPicPr>
          <p:cNvPr id="7" name="Picture 2" descr="Business Cat -  No clue.">
            <a:extLst>
              <a:ext uri="{FF2B5EF4-FFF2-40B4-BE49-F238E27FC236}">
                <a16:creationId xmlns:a16="http://schemas.microsoft.com/office/drawing/2014/main" id="{268C82B6-2172-1670-CF28-15EC0AC8A0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895350"/>
            <a:ext cx="3638550" cy="3638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898022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32CFD8B7-A4C9-B9D6-5D80-88ED4914F7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04E328B-954D-5BC3-793A-10C86DFEC35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438150"/>
            <a:ext cx="2802515" cy="4219518"/>
          </a:xfrm>
          <a:prstGeom prst="rect">
            <a:avLst/>
          </a:prstGeom>
        </p:spPr>
      </p:pic>
      <p:sp>
        <p:nvSpPr>
          <p:cNvPr id="6" name="Speech Bubble: Rectangle with Corners Rounded 5">
            <a:extLst>
              <a:ext uri="{FF2B5EF4-FFF2-40B4-BE49-F238E27FC236}">
                <a16:creationId xmlns:a16="http://schemas.microsoft.com/office/drawing/2014/main" id="{A9CCE5C6-BF1F-B612-1B34-1B7DD81FC5D0}"/>
              </a:ext>
            </a:extLst>
          </p:cNvPr>
          <p:cNvSpPr/>
          <p:nvPr/>
        </p:nvSpPr>
        <p:spPr>
          <a:xfrm>
            <a:off x="2438400" y="361950"/>
            <a:ext cx="2057400" cy="1219200"/>
          </a:xfrm>
          <a:prstGeom prst="wedgeRoundRectCallout">
            <a:avLst>
              <a:gd name="adj1" fmla="val -40633"/>
              <a:gd name="adj2" fmla="val 79562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So…</a:t>
            </a:r>
            <a:r>
              <a:rPr lang="en-US" dirty="0" err="1"/>
              <a:t>uhhh</a:t>
            </a:r>
            <a:r>
              <a:rPr lang="en-US" dirty="0"/>
              <a:t>…what are you working on?</a:t>
            </a:r>
          </a:p>
        </p:txBody>
      </p:sp>
      <p:pic>
        <p:nvPicPr>
          <p:cNvPr id="7" name="Picture 2" descr="Business Cat -  No clue.">
            <a:extLst>
              <a:ext uri="{FF2B5EF4-FFF2-40B4-BE49-F238E27FC236}">
                <a16:creationId xmlns:a16="http://schemas.microsoft.com/office/drawing/2014/main" id="{268C82B6-2172-1670-CF28-15EC0AC8A0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8750" y="949250"/>
            <a:ext cx="3638550" cy="3638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Speech Bubble: Rectangle with Corners Rounded 1">
            <a:extLst>
              <a:ext uri="{FF2B5EF4-FFF2-40B4-BE49-F238E27FC236}">
                <a16:creationId xmlns:a16="http://schemas.microsoft.com/office/drawing/2014/main" id="{42F516AB-E1C7-0CFA-B342-28924B73AD09}"/>
              </a:ext>
            </a:extLst>
          </p:cNvPr>
          <p:cNvSpPr/>
          <p:nvPr/>
        </p:nvSpPr>
        <p:spPr>
          <a:xfrm>
            <a:off x="6858000" y="209550"/>
            <a:ext cx="2057400" cy="1981200"/>
          </a:xfrm>
          <a:prstGeom prst="wedgeRoundRectCallout">
            <a:avLst>
              <a:gd name="adj1" fmla="val -47584"/>
              <a:gd name="adj2" fmla="val 71250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/>
              <a:t>Blah blah blah </a:t>
            </a:r>
            <a:r>
              <a:rPr lang="en-US" sz="1600" dirty="0" err="1"/>
              <a:t>sql</a:t>
            </a:r>
            <a:r>
              <a:rPr lang="en-US" sz="1600" dirty="0"/>
              <a:t> server blah blah reactive blah blah cloud deploy blah blah blah security blah blah stuff</a:t>
            </a:r>
          </a:p>
        </p:txBody>
      </p:sp>
    </p:spTree>
    <p:extLst>
      <p:ext uri="{BB962C8B-B14F-4D97-AF65-F5344CB8AC3E}">
        <p14:creationId xmlns:p14="http://schemas.microsoft.com/office/powerpoint/2010/main" val="10736130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2" grpId="0" animBg="1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32CFD8B7-A4C9-B9D6-5D80-88ED4914F7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04E328B-954D-5BC3-793A-10C86DFEC35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438150"/>
            <a:ext cx="2802515" cy="4219518"/>
          </a:xfrm>
          <a:prstGeom prst="rect">
            <a:avLst/>
          </a:prstGeom>
        </p:spPr>
      </p:pic>
      <p:sp>
        <p:nvSpPr>
          <p:cNvPr id="6" name="Speech Bubble: Rectangle with Corners Rounded 5">
            <a:extLst>
              <a:ext uri="{FF2B5EF4-FFF2-40B4-BE49-F238E27FC236}">
                <a16:creationId xmlns:a16="http://schemas.microsoft.com/office/drawing/2014/main" id="{A9CCE5C6-BF1F-B612-1B34-1B7DD81FC5D0}"/>
              </a:ext>
            </a:extLst>
          </p:cNvPr>
          <p:cNvSpPr/>
          <p:nvPr/>
        </p:nvSpPr>
        <p:spPr>
          <a:xfrm>
            <a:off x="2438400" y="361950"/>
            <a:ext cx="2057400" cy="1219200"/>
          </a:xfrm>
          <a:prstGeom prst="wedgeRoundRectCallout">
            <a:avLst>
              <a:gd name="adj1" fmla="val -40633"/>
              <a:gd name="adj2" fmla="val 79562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So…</a:t>
            </a:r>
            <a:r>
              <a:rPr lang="en-US" dirty="0" err="1"/>
              <a:t>uhhh</a:t>
            </a:r>
            <a:r>
              <a:rPr lang="en-US" dirty="0"/>
              <a:t>…what are you working on?</a:t>
            </a: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23A3040E-43E3-70A0-A46F-670232ECE39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79083441"/>
              </p:ext>
            </p:extLst>
          </p:nvPr>
        </p:nvGraphicFramePr>
        <p:xfrm>
          <a:off x="5486400" y="32256"/>
          <a:ext cx="3502795" cy="5031306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311463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8816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29281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1" u="none" strike="noStrike" dirty="0">
                          <a:effectLst/>
                        </a:rPr>
                        <a:t>Name</a:t>
                      </a:r>
                      <a:endParaRPr lang="en-US" sz="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551" marR="3551" marT="355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1" u="none" strike="noStrike" dirty="0">
                          <a:effectLst/>
                        </a:rPr>
                        <a:t>Size</a:t>
                      </a:r>
                      <a:endParaRPr lang="en-US" sz="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551" marR="3551" marT="3551" marB="0" anchor="b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29281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 dirty="0">
                          <a:effectLst/>
                        </a:rPr>
                        <a:t>Update payment system to convert USD to Bitcoin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551" marR="3551" marT="355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 dirty="0">
                          <a:effectLst/>
                        </a:rPr>
                        <a:t>8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551" marR="3551" marT="3551" marB="0" anchor="b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29281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Fix layout and click problems on Safari on iPhone 6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551" marR="3551" marT="355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3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551" marR="3551" marT="3551" marB="0" anchor="b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29281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Update payment system to support ApplePay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551" marR="3551" marT="355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5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551" marR="3551" marT="3551" marB="0" anchor="b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29281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Request PDF receipt delivered by email for past purchase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551" marR="3551" marT="355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2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551" marR="3551" marT="3551" marB="0" anchor="b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29281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 dirty="0">
                          <a:effectLst/>
                        </a:rPr>
                        <a:t>Generate report to see orders by payment type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551" marR="3551" marT="355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3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551" marR="3551" marT="3551" marB="0" anchor="b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29281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Update payment system to take PayPal payments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551" marR="3551" marT="355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5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551" marR="3551" marT="3551" marB="0" anchor="b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29281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Mark transaction for fraud audit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551" marR="3551" marT="355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8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551" marR="3551" marT="3551" marB="0" anchor="b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29281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 dirty="0">
                          <a:effectLst/>
                        </a:rPr>
                        <a:t>Upgrade site layout to support Internet Explorer 11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551" marR="3551" marT="355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8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551" marR="3551" marT="3551" marB="0" anchor="b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29281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Refund in-store mobile purchase from administrator device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551" marR="3551" marT="355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5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551" marR="3551" marT="3551" marB="0" anchor="b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29281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Fix bugs related to jQuery upgrade (Defect #123, #456, #321, etc.)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551" marR="3551" marT="355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3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551" marR="3551" marT="3551" marB="0" anchor="b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55011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Fix bugs related to declined transactions using debit cards (Defect #132, #821)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551" marR="3551" marT="355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3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551" marR="3551" marT="3551" marB="0" anchor="b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129281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 dirty="0">
                          <a:effectLst/>
                        </a:rPr>
                        <a:t>Book pre-paid appointment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551" marR="3551" marT="355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 dirty="0">
                          <a:effectLst/>
                        </a:rPr>
                        <a:t>2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551" marR="3551" marT="3551" marB="0" anchor="b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129281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Request PDF summary of all purchases for date range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551" marR="3551" marT="355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3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551" marR="3551" marT="3551" marB="0" anchor="b"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129281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Redeem gift card for in-store purchase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551" marR="3551" marT="355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2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551" marR="3551" marT="3551" marB="0" anchor="b"/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129281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Redeem gift card for mobile purchase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551" marR="3551" marT="355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3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551" marR="3551" marT="3551" marB="0" anchor="b"/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129281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Update public-facing website to use new logo and color scheme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551" marR="3551" marT="355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5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551" marR="3551" marT="3551" marB="0" anchor="b"/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129281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Update paid-user website to use new logo and color scheme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551" marR="3551" marT="355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3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551" marR="3551" marT="3551" marB="0" anchor="b"/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129281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Update Android app to use new logo and color scheme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551" marR="3551" marT="355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2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551" marR="3551" marT="3551" marB="0" anchor="b"/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129281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 dirty="0">
                          <a:effectLst/>
                        </a:rPr>
                        <a:t>Update iOS app to use new logo and color scheme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551" marR="3551" marT="355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1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551" marR="3551" marT="3551" marB="0" anchor="b"/>
                </a:tc>
                <a:extLst>
                  <a:ext uri="{0D108BD9-81ED-4DB2-BD59-A6C34878D82A}">
                    <a16:rowId xmlns:a16="http://schemas.microsoft.com/office/drawing/2014/main" val="10019"/>
                  </a:ext>
                </a:extLst>
              </a:tr>
              <a:tr h="255011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Real-time in-store purchase notification for managers on mobile admin app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551" marR="3551" marT="355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5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551" marR="3551" marT="3551" marB="0" anchor="b"/>
                </a:tc>
                <a:extLst>
                  <a:ext uri="{0D108BD9-81ED-4DB2-BD59-A6C34878D82A}">
                    <a16:rowId xmlns:a16="http://schemas.microsoft.com/office/drawing/2014/main" val="10020"/>
                  </a:ext>
                </a:extLst>
              </a:tr>
              <a:tr h="129281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Request printed receipt after in-store mobile purchase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551" marR="3551" marT="355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5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551" marR="3551" marT="3551" marB="0" anchor="b"/>
                </a:tc>
                <a:extLst>
                  <a:ext uri="{0D108BD9-81ED-4DB2-BD59-A6C34878D82A}">
                    <a16:rowId xmlns:a16="http://schemas.microsoft.com/office/drawing/2014/main" val="10021"/>
                  </a:ext>
                </a:extLst>
              </a:tr>
              <a:tr h="129281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Feature XYZ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551" marR="3551" marT="355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13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551" marR="3551" marT="3551" marB="0" anchor="b"/>
                </a:tc>
                <a:extLst>
                  <a:ext uri="{0D108BD9-81ED-4DB2-BD59-A6C34878D82A}">
                    <a16:rowId xmlns:a16="http://schemas.microsoft.com/office/drawing/2014/main" val="10022"/>
                  </a:ext>
                </a:extLst>
              </a:tr>
              <a:tr h="129281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Feature ABC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551" marR="3551" marT="355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13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551" marR="3551" marT="3551" marB="0" anchor="b"/>
                </a:tc>
                <a:extLst>
                  <a:ext uri="{0D108BD9-81ED-4DB2-BD59-A6C34878D82A}">
                    <a16:rowId xmlns:a16="http://schemas.microsoft.com/office/drawing/2014/main" val="10023"/>
                  </a:ext>
                </a:extLst>
              </a:tr>
              <a:tr h="129281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Use mobile camera to scan UPC and do a price comparison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551" marR="3551" marT="355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21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551" marR="3551" marT="3551" marB="0" anchor="b"/>
                </a:tc>
                <a:extLst>
                  <a:ext uri="{0D108BD9-81ED-4DB2-BD59-A6C34878D82A}">
                    <a16:rowId xmlns:a16="http://schemas.microsoft.com/office/drawing/2014/main" val="10024"/>
                  </a:ext>
                </a:extLst>
              </a:tr>
              <a:tr h="129281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Create a lasting world peace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551" marR="3551" marT="355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21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551" marR="3551" marT="3551" marB="0" anchor="b"/>
                </a:tc>
                <a:extLst>
                  <a:ext uri="{0D108BD9-81ED-4DB2-BD59-A6C34878D82A}">
                    <a16:rowId xmlns:a16="http://schemas.microsoft.com/office/drawing/2014/main" val="10025"/>
                  </a:ext>
                </a:extLst>
              </a:tr>
              <a:tr h="129281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Feature QWERTY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551" marR="3551" marT="355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21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551" marR="3551" marT="3551" marB="0" anchor="b"/>
                </a:tc>
                <a:extLst>
                  <a:ext uri="{0D108BD9-81ED-4DB2-BD59-A6C34878D82A}">
                    <a16:rowId xmlns:a16="http://schemas.microsoft.com/office/drawing/2014/main" val="10026"/>
                  </a:ext>
                </a:extLst>
              </a:tr>
              <a:tr h="129281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Reporting dashboard for iOS &amp; Android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551" marR="3551" marT="355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40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551" marR="3551" marT="3551" marB="0" anchor="b"/>
                </a:tc>
                <a:extLst>
                  <a:ext uri="{0D108BD9-81ED-4DB2-BD59-A6C34878D82A}">
                    <a16:rowId xmlns:a16="http://schemas.microsoft.com/office/drawing/2014/main" val="10027"/>
                  </a:ext>
                </a:extLst>
              </a:tr>
              <a:tr h="129281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Federated Identity using external authentication providers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551" marR="3551" marT="355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40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551" marR="3551" marT="3551" marB="0" anchor="b"/>
                </a:tc>
                <a:extLst>
                  <a:ext uri="{0D108BD9-81ED-4DB2-BD59-A6C34878D82A}">
                    <a16:rowId xmlns:a16="http://schemas.microsoft.com/office/drawing/2014/main" val="10028"/>
                  </a:ext>
                </a:extLst>
              </a:tr>
              <a:tr h="129281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Add membership card to Apple Wallet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551" marR="3551" marT="355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13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551" marR="3551" marT="3551" marB="0" anchor="b"/>
                </a:tc>
                <a:extLst>
                  <a:ext uri="{0D108BD9-81ED-4DB2-BD59-A6C34878D82A}">
                    <a16:rowId xmlns:a16="http://schemas.microsoft.com/office/drawing/2014/main" val="10029"/>
                  </a:ext>
                </a:extLst>
              </a:tr>
              <a:tr h="255011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Use mobile camera to scan UPC for product and add to cart for in-store purchase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551" marR="3551" marT="355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8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551" marR="3551" marT="3551" marB="0" anchor="b"/>
                </a:tc>
                <a:extLst>
                  <a:ext uri="{0D108BD9-81ED-4DB2-BD59-A6C34878D82A}">
                    <a16:rowId xmlns:a16="http://schemas.microsoft.com/office/drawing/2014/main" val="10030"/>
                  </a:ext>
                </a:extLst>
              </a:tr>
              <a:tr h="129281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Complete in-store mobile purchase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551" marR="3551" marT="355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8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551" marR="3551" marT="3551" marB="0" anchor="b"/>
                </a:tc>
                <a:extLst>
                  <a:ext uri="{0D108BD9-81ED-4DB2-BD59-A6C34878D82A}">
                    <a16:rowId xmlns:a16="http://schemas.microsoft.com/office/drawing/2014/main" val="10031"/>
                  </a:ext>
                </a:extLst>
              </a:tr>
              <a:tr h="129281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Teach cats to do tax preparation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551" marR="3551" marT="355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80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551" marR="3551" marT="3551" marB="0" anchor="b"/>
                </a:tc>
                <a:extLst>
                  <a:ext uri="{0D108BD9-81ED-4DB2-BD59-A6C34878D82A}">
                    <a16:rowId xmlns:a16="http://schemas.microsoft.com/office/drawing/2014/main" val="10032"/>
                  </a:ext>
                </a:extLst>
              </a:tr>
              <a:tr h="129281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RFID-based inventory control system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551" marR="3551" marT="355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80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551" marR="3551" marT="3551" marB="0" anchor="b"/>
                </a:tc>
                <a:extLst>
                  <a:ext uri="{0D108BD9-81ED-4DB2-BD59-A6C34878D82A}">
                    <a16:rowId xmlns:a16="http://schemas.microsoft.com/office/drawing/2014/main" val="10033"/>
                  </a:ext>
                </a:extLst>
              </a:tr>
              <a:tr h="129281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Migrate application hosting to external cloud provider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551" marR="3551" marT="355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40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551" marR="3551" marT="3551" marB="0" anchor="b"/>
                </a:tc>
                <a:extLst>
                  <a:ext uri="{0D108BD9-81ED-4DB2-BD59-A6C34878D82A}">
                    <a16:rowId xmlns:a16="http://schemas.microsoft.com/office/drawing/2014/main" val="10034"/>
                  </a:ext>
                </a:extLst>
              </a:tr>
              <a:tr h="129281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 dirty="0">
                          <a:effectLst/>
                        </a:rPr>
                        <a:t>Talking unicorns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551" marR="3551" marT="355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 dirty="0">
                          <a:effectLst/>
                        </a:rPr>
                        <a:t>120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551" marR="3551" marT="3551" marB="0" anchor="b"/>
                </a:tc>
                <a:extLst>
                  <a:ext uri="{0D108BD9-81ED-4DB2-BD59-A6C34878D82A}">
                    <a16:rowId xmlns:a16="http://schemas.microsoft.com/office/drawing/2014/main" val="10035"/>
                  </a:ext>
                </a:extLst>
              </a:tr>
            </a:tbl>
          </a:graphicData>
        </a:graphic>
      </p:graphicFrame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00367263-89EC-947A-B3C6-00971AF18802}"/>
              </a:ext>
            </a:extLst>
          </p:cNvPr>
          <p:cNvCxnSpPr>
            <a:cxnSpLocks/>
          </p:cNvCxnSpPr>
          <p:nvPr/>
        </p:nvCxnSpPr>
        <p:spPr>
          <a:xfrm flipV="1">
            <a:off x="4876800" y="285750"/>
            <a:ext cx="762000" cy="2895600"/>
          </a:xfrm>
          <a:prstGeom prst="straightConnector1">
            <a:avLst/>
          </a:prstGeom>
          <a:ln w="762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92BDC753-E9D8-94DF-E99F-46547F7FABC9}"/>
              </a:ext>
            </a:extLst>
          </p:cNvPr>
          <p:cNvSpPr txBox="1"/>
          <p:nvPr/>
        </p:nvSpPr>
        <p:spPr>
          <a:xfrm>
            <a:off x="4486049" y="3269456"/>
            <a:ext cx="6383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This.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B20256F-A83C-3495-0C65-E94A56D198B8}"/>
              </a:ext>
            </a:extLst>
          </p:cNvPr>
          <p:cNvSpPr/>
          <p:nvPr/>
        </p:nvSpPr>
        <p:spPr>
          <a:xfrm rot="1300137">
            <a:off x="3630779" y="2244111"/>
            <a:ext cx="5349542" cy="923330"/>
          </a:xfrm>
          <a:prstGeom prst="rect">
            <a:avLst/>
          </a:prstGeom>
          <a:solidFill>
            <a:srgbClr val="C00000"/>
          </a:solid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BOOOOOOM!!!!</a:t>
            </a:r>
          </a:p>
        </p:txBody>
      </p:sp>
    </p:spTree>
    <p:extLst>
      <p:ext uri="{BB962C8B-B14F-4D97-AF65-F5344CB8AC3E}">
        <p14:creationId xmlns:p14="http://schemas.microsoft.com/office/powerpoint/2010/main" val="28116101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6" dur="2000" fill="hold"/>
                                        <p:tgtEl>
                                          <p:spTgt spid="1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27" presetID="8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1" grpId="0"/>
      <p:bldP spid="12" grpId="0" animBg="1"/>
      <p:bldP spid="12" grpId="1" animBg="1"/>
      <p:bldP spid="12" grpId="2" animBg="1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836E9294-2CE0-C26A-D459-89E08769E8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Step 5: </a:t>
            </a:r>
            <a:br>
              <a:rPr lang="en-US" dirty="0"/>
            </a:br>
            <a:r>
              <a:rPr lang="en-US" dirty="0"/>
              <a:t>Minimize Work in Progress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2EC3111-D4C0-4867-EDFC-804A2D1286B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Do less at once to do more overall.</a:t>
            </a:r>
          </a:p>
        </p:txBody>
      </p:sp>
    </p:spTree>
    <p:extLst>
      <p:ext uri="{BB962C8B-B14F-4D97-AF65-F5344CB8AC3E}">
        <p14:creationId xmlns:p14="http://schemas.microsoft.com/office/powerpoint/2010/main" val="3439383143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714515"/>
          </a:xfrm>
        </p:spPr>
        <p:txBody>
          <a:bodyPr/>
          <a:lstStyle/>
          <a:p>
            <a:r>
              <a:rPr lang="en-US" dirty="0"/>
              <a:t>Productivity vs. Waste</a:t>
            </a:r>
          </a:p>
        </p:txBody>
      </p:sp>
      <p:sp>
        <p:nvSpPr>
          <p:cNvPr id="5" name="Rectangle 4"/>
          <p:cNvSpPr/>
          <p:nvPr/>
        </p:nvSpPr>
        <p:spPr>
          <a:xfrm>
            <a:off x="3110345" y="4742699"/>
            <a:ext cx="5906360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i="1" dirty="0">
                <a:latin typeface="Calibri" panose="020F0502020204030204" pitchFamily="34" charset="0"/>
              </a:rPr>
              <a:t>"Quality Software Management: Vol. 1 System Thinking“, Gerald Weinberg (1992), Page 284</a:t>
            </a:r>
            <a:endParaRPr lang="en-US" sz="1350" i="1" dirty="0"/>
          </a:p>
        </p:txBody>
      </p:sp>
      <p:graphicFrame>
        <p:nvGraphicFramePr>
          <p:cNvPr id="4" name="Chart 3"/>
          <p:cNvGraphicFramePr>
            <a:graphicFrameLocks/>
          </p:cNvGraphicFramePr>
          <p:nvPr/>
        </p:nvGraphicFramePr>
        <p:xfrm>
          <a:off x="1686912" y="874986"/>
          <a:ext cx="5770180" cy="382313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2516338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0" categoryIdx="0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graphicEl>
                                              <a:chart seriesIdx="0" categoryIdx="0" bldStep="ptIn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1" categoryIdx="0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>
                                            <p:graphicEl>
                                              <a:chart seriesIdx="1" categoryIdx="0" bldStep="ptIn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2" categoryIdx="0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">
                                            <p:graphicEl>
                                              <a:chart seriesIdx="2" categoryIdx="0" bldStep="ptIn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3" categoryIdx="0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">
                                            <p:graphicEl>
                                              <a:chart seriesIdx="3" categoryIdx="0" bldStep="ptIn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4" categoryIdx="0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">
                                            <p:graphicEl>
                                              <a:chart seriesIdx="4" categoryIdx="0" bldStep="ptIn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5" categoryIdx="0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>
                                            <p:graphicEl>
                                              <a:chart seriesIdx="5" categoryIdx="0" bldStep="ptIn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0" categoryIdx="1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">
                                            <p:graphicEl>
                                              <a:chart seriesIdx="0" categoryIdx="1" bldStep="ptIn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1" categoryIdx="1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4">
                                            <p:graphicEl>
                                              <a:chart seriesIdx="1" categoryIdx="1" bldStep="ptIn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2" categoryIdx="1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4">
                                            <p:graphicEl>
                                              <a:chart seriesIdx="2" categoryIdx="1" bldStep="ptIn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3" categoryIdx="1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4">
                                            <p:graphicEl>
                                              <a:chart seriesIdx="3" categoryIdx="1" bldStep="ptIn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4" categoryIdx="1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4">
                                            <p:graphicEl>
                                              <a:chart seriesIdx="4" categoryIdx="1" bldStep="ptIn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5" categoryIdx="1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4">
                                            <p:graphicEl>
                                              <a:chart seriesIdx="5" categoryIdx="1" bldStep="ptIn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0" categoryIdx="2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4">
                                            <p:graphicEl>
                                              <a:chart seriesIdx="0" categoryIdx="2" bldStep="ptIn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00"/>
                            </p:stCondLst>
                            <p:childTnLst>
                              <p:par>
                                <p:cTn id="5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1" categoryIdx="2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4">
                                            <p:graphicEl>
                                              <a:chart seriesIdx="1" categoryIdx="2" bldStep="ptIn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1000"/>
                            </p:stCondLst>
                            <p:childTnLst>
                              <p:par>
                                <p:cTn id="6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2" categoryIdx="2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4">
                                            <p:graphicEl>
                                              <a:chart seriesIdx="2" categoryIdx="2" bldStep="ptIn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500"/>
                            </p:stCondLst>
                            <p:childTnLst>
                              <p:par>
                                <p:cTn id="6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3" categoryIdx="2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4">
                                            <p:graphicEl>
                                              <a:chart seriesIdx="3" categoryIdx="2" bldStep="ptIn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4" categoryIdx="2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4">
                                            <p:graphicEl>
                                              <a:chart seriesIdx="4" categoryIdx="2" bldStep="ptIn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5" categoryIdx="2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4">
                                            <p:graphicEl>
                                              <a:chart seriesIdx="5" categoryIdx="2" bldStep="ptIn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0" categoryIdx="3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4">
                                            <p:graphicEl>
                                              <a:chart seriesIdx="0" categoryIdx="3" bldStep="ptIn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500"/>
                            </p:stCondLst>
                            <p:childTnLst>
                              <p:par>
                                <p:cTn id="8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1" categoryIdx="3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4">
                                            <p:graphicEl>
                                              <a:chart seriesIdx="1" categoryIdx="3" bldStep="ptIn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1000"/>
                            </p:stCondLst>
                            <p:childTnLst>
                              <p:par>
                                <p:cTn id="8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2" categoryIdx="3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4">
                                            <p:graphicEl>
                                              <a:chart seriesIdx="2" categoryIdx="3" bldStep="ptIn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1500"/>
                            </p:stCondLst>
                            <p:childTnLst>
                              <p:par>
                                <p:cTn id="9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3" categoryIdx="3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4">
                                            <p:graphicEl>
                                              <a:chart seriesIdx="3" categoryIdx="3" bldStep="ptIn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2000"/>
                            </p:stCondLst>
                            <p:childTnLst>
                              <p:par>
                                <p:cTn id="9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4" categoryIdx="3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4">
                                            <p:graphicEl>
                                              <a:chart seriesIdx="4" categoryIdx="3" bldStep="ptIn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5" categoryIdx="3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4">
                                            <p:graphicEl>
                                              <a:chart seriesIdx="5" categoryIdx="3" bldStep="ptIn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0" categoryIdx="4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4">
                                            <p:graphicEl>
                                              <a:chart seriesIdx="0" categoryIdx="4" bldStep="ptIn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500"/>
                            </p:stCondLst>
                            <p:childTnLst>
                              <p:par>
                                <p:cTn id="10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1" categoryIdx="4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4">
                                            <p:graphicEl>
                                              <a:chart seriesIdx="1" categoryIdx="4" bldStep="ptIn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2" categoryIdx="4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4">
                                            <p:graphicEl>
                                              <a:chart seriesIdx="2" categoryIdx="4" bldStep="ptIn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3" categoryIdx="4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8" dur="500"/>
                                        <p:tgtEl>
                                          <p:spTgt spid="4">
                                            <p:graphicEl>
                                              <a:chart seriesIdx="3" categoryIdx="4" bldStep="ptIn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2000"/>
                            </p:stCondLst>
                            <p:childTnLst>
                              <p:par>
                                <p:cTn id="12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4" categoryIdx="4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500"/>
                                        <p:tgtEl>
                                          <p:spTgt spid="4">
                                            <p:graphicEl>
                                              <a:chart seriesIdx="4" categoryIdx="4" bldStep="ptIn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5" categoryIdx="4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500"/>
                                        <p:tgtEl>
                                          <p:spTgt spid="4">
                                            <p:graphicEl>
                                              <a:chart seriesIdx="5" categoryIdx="4" bldStep="ptIn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 uiExpand="1">
        <p:bldSub>
          <a:bldChart bld="categoryEl"/>
        </p:bldSub>
      </p:bldGraphic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12AAAA-F466-C9CE-ADB2-F5114730AB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"/>
            <a:ext cx="3124200" cy="5143499"/>
          </a:xfrm>
        </p:spPr>
        <p:txBody>
          <a:bodyPr/>
          <a:lstStyle/>
          <a:p>
            <a:r>
              <a:rPr lang="en-US" dirty="0"/>
              <a:t>Azure DevOps Utilities (</a:t>
            </a:r>
            <a:r>
              <a:rPr lang="en-US" dirty="0" err="1"/>
              <a:t>azdoutil</a:t>
            </a:r>
            <a:r>
              <a:rPr lang="en-US" dirty="0"/>
              <a:t>)</a:t>
            </a:r>
            <a:br>
              <a:rPr lang="en-US" dirty="0"/>
            </a:br>
            <a:br>
              <a:rPr lang="en-US" dirty="0"/>
            </a:br>
            <a:r>
              <a:rPr lang="en-US" sz="2000" dirty="0"/>
              <a:t>https://github.com/</a:t>
            </a:r>
            <a:br>
              <a:rPr lang="en-US" sz="2000" dirty="0"/>
            </a:br>
            <a:r>
              <a:rPr lang="en-US" sz="2000" dirty="0"/>
              <a:t>benday-</a:t>
            </a:r>
            <a:r>
              <a:rPr lang="en-US" sz="2000" dirty="0" err="1"/>
              <a:t>inc</a:t>
            </a:r>
            <a:r>
              <a:rPr lang="en-US" sz="2000" dirty="0"/>
              <a:t>/azdoutil</a:t>
            </a:r>
            <a:br>
              <a:rPr lang="en-US" sz="2000" dirty="0"/>
            </a:br>
            <a:br>
              <a:rPr lang="en-US" dirty="0"/>
            </a:br>
            <a:r>
              <a:rPr lang="en-US" dirty="0"/>
              <a:t>Free!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3482C82-2313-6DAB-E547-63E67BEE59A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81400" y="590550"/>
            <a:ext cx="5310029" cy="4171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3954215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533400" y="273844"/>
            <a:ext cx="8153400" cy="994172"/>
          </a:xfrm>
        </p:spPr>
        <p:txBody>
          <a:bodyPr>
            <a:normAutofit/>
          </a:bodyPr>
          <a:lstStyle/>
          <a:p>
            <a:r>
              <a:rPr lang="en-US" dirty="0"/>
              <a:t>Visualize Your Progress: Scrum Board</a:t>
            </a:r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1460754" y="1104139"/>
          <a:ext cx="6275070" cy="3002142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138531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4018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3819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71138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528066"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000" dirty="0"/>
                        <a:t>TO DO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000" dirty="0"/>
                        <a:t>IN PROGRESS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000" dirty="0"/>
                        <a:t>DONE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24692">
                <a:tc>
                  <a:txBody>
                    <a:bodyPr/>
                    <a:lstStyle/>
                    <a:p>
                      <a:endParaRPr lang="en-US" sz="100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US" sz="100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US" sz="100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24692">
                <a:tc>
                  <a:txBody>
                    <a:bodyPr/>
                    <a:lstStyle/>
                    <a:p>
                      <a:endParaRPr lang="en-US" sz="100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US" sz="100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US" sz="100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US" sz="100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24692"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US" sz="100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US" sz="100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6" name="Rectangle 5"/>
          <p:cNvSpPr/>
          <p:nvPr/>
        </p:nvSpPr>
        <p:spPr>
          <a:xfrm>
            <a:off x="1608280" y="3417045"/>
            <a:ext cx="1063628" cy="572723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dirty="0"/>
              <a:t>PBI C</a:t>
            </a:r>
          </a:p>
        </p:txBody>
      </p:sp>
      <p:sp>
        <p:nvSpPr>
          <p:cNvPr id="7" name="Rectangle 6"/>
          <p:cNvSpPr/>
          <p:nvPr/>
        </p:nvSpPr>
        <p:spPr>
          <a:xfrm>
            <a:off x="1608280" y="2612898"/>
            <a:ext cx="1063628" cy="572723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dirty="0"/>
              <a:t>PBI B</a:t>
            </a:r>
          </a:p>
        </p:txBody>
      </p:sp>
      <p:sp>
        <p:nvSpPr>
          <p:cNvPr id="8" name="Rectangle 7"/>
          <p:cNvSpPr/>
          <p:nvPr/>
        </p:nvSpPr>
        <p:spPr>
          <a:xfrm>
            <a:off x="1612953" y="1726367"/>
            <a:ext cx="1058956" cy="570207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dirty="0"/>
              <a:t>PBI A</a:t>
            </a:r>
          </a:p>
        </p:txBody>
      </p:sp>
      <p:sp>
        <p:nvSpPr>
          <p:cNvPr id="9" name="Rectangle 8"/>
          <p:cNvSpPr/>
          <p:nvPr/>
        </p:nvSpPr>
        <p:spPr>
          <a:xfrm>
            <a:off x="2958239" y="2622655"/>
            <a:ext cx="162018" cy="158595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0" name="Rectangle 9"/>
          <p:cNvSpPr/>
          <p:nvPr/>
        </p:nvSpPr>
        <p:spPr>
          <a:xfrm>
            <a:off x="3174263" y="2622655"/>
            <a:ext cx="162018" cy="158595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1" name="Rectangle 10"/>
          <p:cNvSpPr/>
          <p:nvPr/>
        </p:nvSpPr>
        <p:spPr>
          <a:xfrm>
            <a:off x="3390287" y="2622655"/>
            <a:ext cx="162018" cy="158595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2" name="Rectangle 11"/>
          <p:cNvSpPr/>
          <p:nvPr/>
        </p:nvSpPr>
        <p:spPr>
          <a:xfrm>
            <a:off x="3606311" y="2622655"/>
            <a:ext cx="162018" cy="158595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3" name="Rectangle 12"/>
          <p:cNvSpPr/>
          <p:nvPr/>
        </p:nvSpPr>
        <p:spPr>
          <a:xfrm>
            <a:off x="2958239" y="2846539"/>
            <a:ext cx="162018" cy="158595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4" name="Rectangle 13"/>
          <p:cNvSpPr/>
          <p:nvPr/>
        </p:nvSpPr>
        <p:spPr>
          <a:xfrm>
            <a:off x="3174263" y="2846539"/>
            <a:ext cx="162018" cy="158595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5" name="Rectangle 14"/>
          <p:cNvSpPr/>
          <p:nvPr/>
        </p:nvSpPr>
        <p:spPr>
          <a:xfrm>
            <a:off x="3390287" y="2846539"/>
            <a:ext cx="162018" cy="158595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6" name="Rectangle 15"/>
          <p:cNvSpPr/>
          <p:nvPr/>
        </p:nvSpPr>
        <p:spPr>
          <a:xfrm>
            <a:off x="3603235" y="2846539"/>
            <a:ext cx="162018" cy="158595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7" name="Rectangle 16"/>
          <p:cNvSpPr/>
          <p:nvPr/>
        </p:nvSpPr>
        <p:spPr>
          <a:xfrm>
            <a:off x="2958239" y="1735019"/>
            <a:ext cx="162018" cy="158595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8" name="Rectangle 17"/>
          <p:cNvSpPr/>
          <p:nvPr/>
        </p:nvSpPr>
        <p:spPr>
          <a:xfrm>
            <a:off x="3174263" y="1735019"/>
            <a:ext cx="162018" cy="158595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9" name="Rectangle 18"/>
          <p:cNvSpPr/>
          <p:nvPr/>
        </p:nvSpPr>
        <p:spPr>
          <a:xfrm>
            <a:off x="3390287" y="1735019"/>
            <a:ext cx="162018" cy="158595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0" name="Rectangle 19"/>
          <p:cNvSpPr/>
          <p:nvPr/>
        </p:nvSpPr>
        <p:spPr>
          <a:xfrm>
            <a:off x="3606311" y="1735019"/>
            <a:ext cx="162018" cy="158595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1" name="Rectangle 20"/>
          <p:cNvSpPr/>
          <p:nvPr/>
        </p:nvSpPr>
        <p:spPr>
          <a:xfrm>
            <a:off x="2958239" y="1958903"/>
            <a:ext cx="162018" cy="158595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2" name="Rectangle 21"/>
          <p:cNvSpPr/>
          <p:nvPr/>
        </p:nvSpPr>
        <p:spPr>
          <a:xfrm>
            <a:off x="3174263" y="1958903"/>
            <a:ext cx="162018" cy="158595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3" name="Rectangle 22"/>
          <p:cNvSpPr/>
          <p:nvPr/>
        </p:nvSpPr>
        <p:spPr>
          <a:xfrm>
            <a:off x="3390287" y="1958903"/>
            <a:ext cx="162018" cy="158595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4" name="Rectangle 23"/>
          <p:cNvSpPr/>
          <p:nvPr/>
        </p:nvSpPr>
        <p:spPr>
          <a:xfrm>
            <a:off x="3603235" y="1958903"/>
            <a:ext cx="162018" cy="158595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5" name="Rectangle 24"/>
          <p:cNvSpPr/>
          <p:nvPr/>
        </p:nvSpPr>
        <p:spPr>
          <a:xfrm>
            <a:off x="2958239" y="3409084"/>
            <a:ext cx="162018" cy="158595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6" name="Rectangle 25"/>
          <p:cNvSpPr/>
          <p:nvPr/>
        </p:nvSpPr>
        <p:spPr>
          <a:xfrm>
            <a:off x="3174263" y="3409084"/>
            <a:ext cx="162018" cy="158595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7" name="Rectangle 26"/>
          <p:cNvSpPr/>
          <p:nvPr/>
        </p:nvSpPr>
        <p:spPr>
          <a:xfrm>
            <a:off x="3390287" y="3409084"/>
            <a:ext cx="162018" cy="158595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8" name="Rectangle 27"/>
          <p:cNvSpPr/>
          <p:nvPr/>
        </p:nvSpPr>
        <p:spPr>
          <a:xfrm>
            <a:off x="3606311" y="3409084"/>
            <a:ext cx="162018" cy="158595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9" name="Rectangle 28"/>
          <p:cNvSpPr/>
          <p:nvPr/>
        </p:nvSpPr>
        <p:spPr>
          <a:xfrm>
            <a:off x="2958239" y="3632968"/>
            <a:ext cx="162018" cy="158595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30" name="Rectangle 29"/>
          <p:cNvSpPr/>
          <p:nvPr/>
        </p:nvSpPr>
        <p:spPr>
          <a:xfrm>
            <a:off x="3174263" y="3632968"/>
            <a:ext cx="162018" cy="158595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31" name="Rectangle 30"/>
          <p:cNvSpPr/>
          <p:nvPr/>
        </p:nvSpPr>
        <p:spPr>
          <a:xfrm>
            <a:off x="3390287" y="3632968"/>
            <a:ext cx="162018" cy="158595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32" name="Rectangle 31"/>
          <p:cNvSpPr/>
          <p:nvPr/>
        </p:nvSpPr>
        <p:spPr>
          <a:xfrm>
            <a:off x="3603235" y="3632968"/>
            <a:ext cx="162018" cy="158595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51" name="Rectangle 50"/>
          <p:cNvSpPr/>
          <p:nvPr/>
        </p:nvSpPr>
        <p:spPr>
          <a:xfrm>
            <a:off x="1522476" y="1536192"/>
            <a:ext cx="1255014" cy="2677628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350" dirty="0" err="1">
              <a:solidFill>
                <a:schemeClr val="bg1"/>
              </a:solidFill>
            </a:endParaRPr>
          </a:p>
        </p:txBody>
      </p:sp>
      <p:sp>
        <p:nvSpPr>
          <p:cNvPr id="52" name="Rectangle 51"/>
          <p:cNvSpPr/>
          <p:nvPr/>
        </p:nvSpPr>
        <p:spPr>
          <a:xfrm>
            <a:off x="2863294" y="1542194"/>
            <a:ext cx="1255014" cy="2671626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350" dirty="0" err="1">
              <a:solidFill>
                <a:schemeClr val="bg1"/>
              </a:solidFill>
            </a:endParaRPr>
          </a:p>
        </p:txBody>
      </p:sp>
      <p:sp>
        <p:nvSpPr>
          <p:cNvPr id="53" name="Rectangle 52"/>
          <p:cNvSpPr/>
          <p:nvPr/>
        </p:nvSpPr>
        <p:spPr>
          <a:xfrm>
            <a:off x="3816183" y="2622655"/>
            <a:ext cx="162018" cy="158595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54" name="Rectangle 53"/>
          <p:cNvSpPr/>
          <p:nvPr/>
        </p:nvSpPr>
        <p:spPr>
          <a:xfrm>
            <a:off x="3813107" y="2846539"/>
            <a:ext cx="162018" cy="158595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55" name="Rectangle 54"/>
          <p:cNvSpPr/>
          <p:nvPr/>
        </p:nvSpPr>
        <p:spPr>
          <a:xfrm>
            <a:off x="3816183" y="1735019"/>
            <a:ext cx="162018" cy="158595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56" name="Rectangle 55"/>
          <p:cNvSpPr/>
          <p:nvPr/>
        </p:nvSpPr>
        <p:spPr>
          <a:xfrm>
            <a:off x="3813107" y="1958903"/>
            <a:ext cx="162018" cy="158595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57" name="Rectangle 56"/>
          <p:cNvSpPr/>
          <p:nvPr/>
        </p:nvSpPr>
        <p:spPr>
          <a:xfrm>
            <a:off x="3816183" y="3409084"/>
            <a:ext cx="162018" cy="158595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58" name="Rectangle 57"/>
          <p:cNvSpPr/>
          <p:nvPr/>
        </p:nvSpPr>
        <p:spPr>
          <a:xfrm>
            <a:off x="3813107" y="3632968"/>
            <a:ext cx="162018" cy="158595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" name="TextBox 1"/>
          <p:cNvSpPr txBox="1"/>
          <p:nvPr/>
        </p:nvSpPr>
        <p:spPr>
          <a:xfrm>
            <a:off x="1525325" y="4287770"/>
            <a:ext cx="1249316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350" dirty="0"/>
              <a:t>Product </a:t>
            </a:r>
            <a:br>
              <a:rPr lang="en-US" sz="1350" dirty="0"/>
            </a:br>
            <a:r>
              <a:rPr lang="en-US" sz="1350" dirty="0"/>
              <a:t>Backlog Items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3181343" y="4389237"/>
            <a:ext cx="579903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350" dirty="0"/>
              <a:t>Tasks</a:t>
            </a:r>
          </a:p>
        </p:txBody>
      </p:sp>
    </p:spTree>
    <p:extLst>
      <p:ext uri="{BB962C8B-B14F-4D97-AF65-F5344CB8AC3E}">
        <p14:creationId xmlns:p14="http://schemas.microsoft.com/office/powerpoint/2010/main" val="10962947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8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9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7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3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6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1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51" grpId="0" animBg="1"/>
      <p:bldP spid="51" grpId="1" animBg="1"/>
      <p:bldP spid="52" grpId="0" animBg="1"/>
      <p:bldP spid="52" grpId="1" animBg="1"/>
      <p:bldP spid="53" grpId="0" animBg="1"/>
      <p:bldP spid="54" grpId="0" animBg="1"/>
      <p:bldP spid="55" grpId="0" animBg="1"/>
      <p:bldP spid="56" grpId="0" animBg="1"/>
      <p:bldP spid="57" grpId="0" animBg="1"/>
      <p:bldP spid="58" grpId="0" animBg="1"/>
      <p:bldP spid="2" grpId="0"/>
      <p:bldP spid="2" grpId="1"/>
      <p:bldP spid="40" grpId="0"/>
      <p:bldP spid="40" grpId="1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Scrum Board for the Sprint</a:t>
            </a:r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1460754" y="1104139"/>
          <a:ext cx="6275070" cy="3002142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138531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4018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3819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71138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528066"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000" dirty="0"/>
                        <a:t>TO DO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000" dirty="0"/>
                        <a:t>IN PROGRESS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000" dirty="0"/>
                        <a:t>DONE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24692">
                <a:tc>
                  <a:txBody>
                    <a:bodyPr/>
                    <a:lstStyle/>
                    <a:p>
                      <a:endParaRPr lang="en-US" sz="100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US" sz="100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24692">
                <a:tc>
                  <a:txBody>
                    <a:bodyPr/>
                    <a:lstStyle/>
                    <a:p>
                      <a:endParaRPr lang="en-US" sz="100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US" sz="100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US" sz="100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US" sz="100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24692"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US" sz="100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US" sz="100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6" name="Rectangle 5"/>
          <p:cNvSpPr/>
          <p:nvPr/>
        </p:nvSpPr>
        <p:spPr>
          <a:xfrm>
            <a:off x="1608280" y="3417045"/>
            <a:ext cx="1063628" cy="572723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dirty="0"/>
              <a:t>PBI C</a:t>
            </a:r>
          </a:p>
        </p:txBody>
      </p:sp>
      <p:sp>
        <p:nvSpPr>
          <p:cNvPr id="7" name="Rectangle 6"/>
          <p:cNvSpPr/>
          <p:nvPr/>
        </p:nvSpPr>
        <p:spPr>
          <a:xfrm>
            <a:off x="1608280" y="2612898"/>
            <a:ext cx="1063628" cy="572723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dirty="0"/>
              <a:t>PBI B</a:t>
            </a:r>
          </a:p>
        </p:txBody>
      </p:sp>
      <p:sp>
        <p:nvSpPr>
          <p:cNvPr id="8" name="Rectangle 7"/>
          <p:cNvSpPr/>
          <p:nvPr/>
        </p:nvSpPr>
        <p:spPr>
          <a:xfrm>
            <a:off x="1612953" y="1726367"/>
            <a:ext cx="1058956" cy="570207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dirty="0"/>
              <a:t>PBI A</a:t>
            </a:r>
          </a:p>
        </p:txBody>
      </p:sp>
      <p:sp>
        <p:nvSpPr>
          <p:cNvPr id="9" name="Rectangle 8"/>
          <p:cNvSpPr/>
          <p:nvPr/>
        </p:nvSpPr>
        <p:spPr>
          <a:xfrm>
            <a:off x="2958239" y="2622655"/>
            <a:ext cx="162018" cy="158595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0" name="Rectangle 9"/>
          <p:cNvSpPr/>
          <p:nvPr/>
        </p:nvSpPr>
        <p:spPr>
          <a:xfrm>
            <a:off x="3174263" y="2622655"/>
            <a:ext cx="162018" cy="158595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1" name="Rectangle 10"/>
          <p:cNvSpPr/>
          <p:nvPr/>
        </p:nvSpPr>
        <p:spPr>
          <a:xfrm>
            <a:off x="3390287" y="2622655"/>
            <a:ext cx="162018" cy="158595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2" name="Rectangle 11"/>
          <p:cNvSpPr/>
          <p:nvPr/>
        </p:nvSpPr>
        <p:spPr>
          <a:xfrm>
            <a:off x="3606311" y="2622655"/>
            <a:ext cx="162018" cy="158595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3" name="Rectangle 12"/>
          <p:cNvSpPr/>
          <p:nvPr/>
        </p:nvSpPr>
        <p:spPr>
          <a:xfrm>
            <a:off x="2958239" y="2846539"/>
            <a:ext cx="162018" cy="158595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4" name="Rectangle 13"/>
          <p:cNvSpPr/>
          <p:nvPr/>
        </p:nvSpPr>
        <p:spPr>
          <a:xfrm>
            <a:off x="3174263" y="2846539"/>
            <a:ext cx="162018" cy="158595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5" name="Rectangle 14"/>
          <p:cNvSpPr/>
          <p:nvPr/>
        </p:nvSpPr>
        <p:spPr>
          <a:xfrm>
            <a:off x="3390287" y="2846539"/>
            <a:ext cx="162018" cy="158595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6" name="Rectangle 15"/>
          <p:cNvSpPr/>
          <p:nvPr/>
        </p:nvSpPr>
        <p:spPr>
          <a:xfrm>
            <a:off x="3603235" y="2846539"/>
            <a:ext cx="162018" cy="158595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7" name="Rectangle 16"/>
          <p:cNvSpPr/>
          <p:nvPr/>
        </p:nvSpPr>
        <p:spPr>
          <a:xfrm>
            <a:off x="2958239" y="1735019"/>
            <a:ext cx="162018" cy="158595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8" name="Rectangle 17"/>
          <p:cNvSpPr/>
          <p:nvPr/>
        </p:nvSpPr>
        <p:spPr>
          <a:xfrm>
            <a:off x="3174263" y="1735019"/>
            <a:ext cx="162018" cy="158595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9" name="Rectangle 18"/>
          <p:cNvSpPr/>
          <p:nvPr/>
        </p:nvSpPr>
        <p:spPr>
          <a:xfrm>
            <a:off x="3390287" y="1735019"/>
            <a:ext cx="162018" cy="158595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0" name="Rectangle 19"/>
          <p:cNvSpPr/>
          <p:nvPr/>
        </p:nvSpPr>
        <p:spPr>
          <a:xfrm>
            <a:off x="3606311" y="1735019"/>
            <a:ext cx="162018" cy="158595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1" name="Rectangle 20"/>
          <p:cNvSpPr/>
          <p:nvPr/>
        </p:nvSpPr>
        <p:spPr>
          <a:xfrm>
            <a:off x="2958239" y="1958903"/>
            <a:ext cx="162018" cy="158595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2" name="Rectangle 21"/>
          <p:cNvSpPr/>
          <p:nvPr/>
        </p:nvSpPr>
        <p:spPr>
          <a:xfrm>
            <a:off x="3174263" y="1958903"/>
            <a:ext cx="162018" cy="158595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3" name="Rectangle 22"/>
          <p:cNvSpPr/>
          <p:nvPr/>
        </p:nvSpPr>
        <p:spPr>
          <a:xfrm>
            <a:off x="3390287" y="1958903"/>
            <a:ext cx="162018" cy="158595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4" name="Rectangle 23"/>
          <p:cNvSpPr/>
          <p:nvPr/>
        </p:nvSpPr>
        <p:spPr>
          <a:xfrm>
            <a:off x="3603235" y="1958903"/>
            <a:ext cx="162018" cy="158595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5" name="Rectangle 24"/>
          <p:cNvSpPr/>
          <p:nvPr/>
        </p:nvSpPr>
        <p:spPr>
          <a:xfrm>
            <a:off x="2958239" y="3409084"/>
            <a:ext cx="162018" cy="158595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6" name="Rectangle 25"/>
          <p:cNvSpPr/>
          <p:nvPr/>
        </p:nvSpPr>
        <p:spPr>
          <a:xfrm>
            <a:off x="3174263" y="3409084"/>
            <a:ext cx="162018" cy="158595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7" name="Rectangle 26"/>
          <p:cNvSpPr/>
          <p:nvPr/>
        </p:nvSpPr>
        <p:spPr>
          <a:xfrm>
            <a:off x="3390287" y="3409084"/>
            <a:ext cx="162018" cy="158595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8" name="Rectangle 27"/>
          <p:cNvSpPr/>
          <p:nvPr/>
        </p:nvSpPr>
        <p:spPr>
          <a:xfrm>
            <a:off x="3606311" y="3409084"/>
            <a:ext cx="162018" cy="158595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9" name="Rectangle 28"/>
          <p:cNvSpPr/>
          <p:nvPr/>
        </p:nvSpPr>
        <p:spPr>
          <a:xfrm>
            <a:off x="2958239" y="3632968"/>
            <a:ext cx="162018" cy="158595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30" name="Rectangle 29"/>
          <p:cNvSpPr/>
          <p:nvPr/>
        </p:nvSpPr>
        <p:spPr>
          <a:xfrm>
            <a:off x="3174263" y="3632968"/>
            <a:ext cx="162018" cy="158595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31" name="Rectangle 30"/>
          <p:cNvSpPr/>
          <p:nvPr/>
        </p:nvSpPr>
        <p:spPr>
          <a:xfrm>
            <a:off x="3390287" y="3632968"/>
            <a:ext cx="162018" cy="158595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32" name="Rectangle 31"/>
          <p:cNvSpPr/>
          <p:nvPr/>
        </p:nvSpPr>
        <p:spPr>
          <a:xfrm>
            <a:off x="3603235" y="3632968"/>
            <a:ext cx="162018" cy="158595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53" name="Rectangle 52"/>
          <p:cNvSpPr/>
          <p:nvPr/>
        </p:nvSpPr>
        <p:spPr>
          <a:xfrm>
            <a:off x="3816183" y="2622655"/>
            <a:ext cx="162018" cy="158595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54" name="Rectangle 53"/>
          <p:cNvSpPr/>
          <p:nvPr/>
        </p:nvSpPr>
        <p:spPr>
          <a:xfrm>
            <a:off x="3813107" y="2846539"/>
            <a:ext cx="162018" cy="158595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55" name="Rectangle 54"/>
          <p:cNvSpPr/>
          <p:nvPr/>
        </p:nvSpPr>
        <p:spPr>
          <a:xfrm>
            <a:off x="3816183" y="1735019"/>
            <a:ext cx="162018" cy="158595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56" name="Rectangle 55"/>
          <p:cNvSpPr/>
          <p:nvPr/>
        </p:nvSpPr>
        <p:spPr>
          <a:xfrm>
            <a:off x="3813107" y="1958903"/>
            <a:ext cx="162018" cy="158595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57" name="Rectangle 56"/>
          <p:cNvSpPr/>
          <p:nvPr/>
        </p:nvSpPr>
        <p:spPr>
          <a:xfrm>
            <a:off x="3816183" y="3409084"/>
            <a:ext cx="162018" cy="158595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58" name="Rectangle 57"/>
          <p:cNvSpPr/>
          <p:nvPr/>
        </p:nvSpPr>
        <p:spPr>
          <a:xfrm>
            <a:off x="3813107" y="3632968"/>
            <a:ext cx="162018" cy="158595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39" name="Rectangle 38"/>
          <p:cNvSpPr/>
          <p:nvPr/>
        </p:nvSpPr>
        <p:spPr>
          <a:xfrm>
            <a:off x="1522476" y="1632503"/>
            <a:ext cx="6174138" cy="789537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350" dirty="0" err="1">
              <a:solidFill>
                <a:schemeClr val="bg1"/>
              </a:solidFill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1521240" y="2506074"/>
            <a:ext cx="6174138" cy="747749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350" dirty="0" err="1">
              <a:solidFill>
                <a:schemeClr val="bg1"/>
              </a:solidFill>
            </a:endParaRPr>
          </a:p>
        </p:txBody>
      </p:sp>
      <p:sp>
        <p:nvSpPr>
          <p:cNvPr id="41" name="Rectangle 40"/>
          <p:cNvSpPr/>
          <p:nvPr/>
        </p:nvSpPr>
        <p:spPr>
          <a:xfrm>
            <a:off x="1521240" y="3319112"/>
            <a:ext cx="6174138" cy="754690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350" dirty="0" err="1">
              <a:solidFill>
                <a:schemeClr val="bg1"/>
              </a:solidFill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10610" y="1665222"/>
            <a:ext cx="1335880" cy="71558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350" dirty="0"/>
              <a:t>Product </a:t>
            </a:r>
            <a:br>
              <a:rPr lang="en-US" sz="1350" dirty="0"/>
            </a:br>
            <a:r>
              <a:rPr lang="en-US" sz="1350" dirty="0"/>
              <a:t>Backlog Item A</a:t>
            </a:r>
            <a:br>
              <a:rPr lang="en-US" sz="1350" dirty="0"/>
            </a:br>
            <a:r>
              <a:rPr lang="en-US" sz="1350" dirty="0"/>
              <a:t>Status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12351" y="2533699"/>
            <a:ext cx="1323054" cy="71558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350" dirty="0"/>
              <a:t>Product </a:t>
            </a:r>
            <a:br>
              <a:rPr lang="en-US" sz="1350" dirty="0"/>
            </a:br>
            <a:r>
              <a:rPr lang="en-US" sz="1350" dirty="0"/>
              <a:t>Backlog Item B</a:t>
            </a:r>
            <a:br>
              <a:rPr lang="en-US" sz="1350" dirty="0"/>
            </a:br>
            <a:r>
              <a:rPr lang="en-US" sz="1350" dirty="0"/>
              <a:t>Status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8342" y="3350208"/>
            <a:ext cx="1331070" cy="71558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350" dirty="0"/>
              <a:t>Product </a:t>
            </a:r>
            <a:br>
              <a:rPr lang="en-US" sz="1350" dirty="0"/>
            </a:br>
            <a:r>
              <a:rPr lang="en-US" sz="1350" dirty="0"/>
              <a:t>Backlog Item C</a:t>
            </a:r>
            <a:br>
              <a:rPr lang="en-US" sz="1350" dirty="0"/>
            </a:br>
            <a:r>
              <a:rPr lang="en-US" sz="1350" dirty="0"/>
              <a:t>Status</a:t>
            </a:r>
          </a:p>
        </p:txBody>
      </p:sp>
    </p:spTree>
    <p:extLst>
      <p:ext uri="{BB962C8B-B14F-4D97-AF65-F5344CB8AC3E}">
        <p14:creationId xmlns:p14="http://schemas.microsoft.com/office/powerpoint/2010/main" val="32791120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 animBg="1"/>
      <p:bldP spid="39" grpId="1" animBg="1"/>
      <p:bldP spid="40" grpId="0" animBg="1"/>
      <p:bldP spid="40" grpId="1" animBg="1"/>
      <p:bldP spid="41" grpId="0" animBg="1"/>
      <p:bldP spid="41" grpId="1" animBg="1"/>
      <p:bldP spid="42" grpId="0"/>
      <p:bldP spid="42" grpId="1"/>
      <p:bldP spid="43" grpId="0"/>
      <p:bldP spid="43" grpId="1"/>
      <p:bldP spid="44" grpId="0"/>
      <p:bldP spid="44" grpId="1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Scrum Board for the Sprint</a:t>
            </a:r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1460754" y="1104139"/>
          <a:ext cx="6275070" cy="3002142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138531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4018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3819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71138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528066"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000" dirty="0"/>
                        <a:t>TO DO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000" dirty="0"/>
                        <a:t>IN PROGRESS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000" dirty="0"/>
                        <a:t>DONE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24692">
                <a:tc>
                  <a:txBody>
                    <a:bodyPr/>
                    <a:lstStyle/>
                    <a:p>
                      <a:endParaRPr lang="en-US" sz="100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US" sz="100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24692">
                <a:tc>
                  <a:txBody>
                    <a:bodyPr/>
                    <a:lstStyle/>
                    <a:p>
                      <a:endParaRPr lang="en-US" sz="100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US" sz="100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US" sz="100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US" sz="100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24692"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US" sz="100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US" sz="100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6" name="Rectangle 5"/>
          <p:cNvSpPr/>
          <p:nvPr/>
        </p:nvSpPr>
        <p:spPr>
          <a:xfrm>
            <a:off x="1608280" y="3417045"/>
            <a:ext cx="1063628" cy="572723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dirty="0"/>
              <a:t>PBI C</a:t>
            </a:r>
          </a:p>
        </p:txBody>
      </p:sp>
      <p:sp>
        <p:nvSpPr>
          <p:cNvPr id="7" name="Rectangle 6"/>
          <p:cNvSpPr/>
          <p:nvPr/>
        </p:nvSpPr>
        <p:spPr>
          <a:xfrm>
            <a:off x="1608280" y="2612898"/>
            <a:ext cx="1063628" cy="572723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dirty="0"/>
              <a:t>PBI B</a:t>
            </a:r>
          </a:p>
        </p:txBody>
      </p:sp>
      <p:sp>
        <p:nvSpPr>
          <p:cNvPr id="8" name="Rectangle 7"/>
          <p:cNvSpPr/>
          <p:nvPr/>
        </p:nvSpPr>
        <p:spPr>
          <a:xfrm>
            <a:off x="1612953" y="1726367"/>
            <a:ext cx="1058956" cy="570207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dirty="0"/>
              <a:t>PBI A</a:t>
            </a:r>
          </a:p>
        </p:txBody>
      </p:sp>
      <p:sp>
        <p:nvSpPr>
          <p:cNvPr id="9" name="Rectangle 8"/>
          <p:cNvSpPr/>
          <p:nvPr/>
        </p:nvSpPr>
        <p:spPr>
          <a:xfrm>
            <a:off x="2958239" y="2622655"/>
            <a:ext cx="162018" cy="158595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0" name="Rectangle 9"/>
          <p:cNvSpPr/>
          <p:nvPr/>
        </p:nvSpPr>
        <p:spPr>
          <a:xfrm>
            <a:off x="3174263" y="2622655"/>
            <a:ext cx="162018" cy="158595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1" name="Rectangle 10"/>
          <p:cNvSpPr/>
          <p:nvPr/>
        </p:nvSpPr>
        <p:spPr>
          <a:xfrm>
            <a:off x="3390287" y="2622655"/>
            <a:ext cx="162018" cy="158595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2" name="Rectangle 11"/>
          <p:cNvSpPr/>
          <p:nvPr/>
        </p:nvSpPr>
        <p:spPr>
          <a:xfrm>
            <a:off x="3606311" y="2622655"/>
            <a:ext cx="162018" cy="158595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3" name="Rectangle 12"/>
          <p:cNvSpPr/>
          <p:nvPr/>
        </p:nvSpPr>
        <p:spPr>
          <a:xfrm>
            <a:off x="2958239" y="2846539"/>
            <a:ext cx="162018" cy="158595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4" name="Rectangle 13"/>
          <p:cNvSpPr/>
          <p:nvPr/>
        </p:nvSpPr>
        <p:spPr>
          <a:xfrm>
            <a:off x="3174263" y="2846539"/>
            <a:ext cx="162018" cy="158595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5" name="Rectangle 14"/>
          <p:cNvSpPr/>
          <p:nvPr/>
        </p:nvSpPr>
        <p:spPr>
          <a:xfrm>
            <a:off x="3390287" y="2846539"/>
            <a:ext cx="162018" cy="158595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6" name="Rectangle 15"/>
          <p:cNvSpPr/>
          <p:nvPr/>
        </p:nvSpPr>
        <p:spPr>
          <a:xfrm>
            <a:off x="3603235" y="2846539"/>
            <a:ext cx="162018" cy="158595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7" name="Rectangle 16"/>
          <p:cNvSpPr/>
          <p:nvPr/>
        </p:nvSpPr>
        <p:spPr>
          <a:xfrm>
            <a:off x="2958239" y="1735019"/>
            <a:ext cx="162018" cy="158595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9" name="Rectangle 18"/>
          <p:cNvSpPr/>
          <p:nvPr/>
        </p:nvSpPr>
        <p:spPr>
          <a:xfrm>
            <a:off x="3390287" y="1735019"/>
            <a:ext cx="162018" cy="158595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0" name="Rectangle 19"/>
          <p:cNvSpPr/>
          <p:nvPr/>
        </p:nvSpPr>
        <p:spPr>
          <a:xfrm>
            <a:off x="3606311" y="1735019"/>
            <a:ext cx="162018" cy="158595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3" name="Rectangle 22"/>
          <p:cNvSpPr/>
          <p:nvPr/>
        </p:nvSpPr>
        <p:spPr>
          <a:xfrm>
            <a:off x="3390287" y="1958903"/>
            <a:ext cx="162018" cy="158595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4" name="Rectangle 23"/>
          <p:cNvSpPr/>
          <p:nvPr/>
        </p:nvSpPr>
        <p:spPr>
          <a:xfrm>
            <a:off x="3603235" y="1958903"/>
            <a:ext cx="162018" cy="158595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5" name="Rectangle 24"/>
          <p:cNvSpPr/>
          <p:nvPr/>
        </p:nvSpPr>
        <p:spPr>
          <a:xfrm>
            <a:off x="2958239" y="3409084"/>
            <a:ext cx="162018" cy="158595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6" name="Rectangle 25"/>
          <p:cNvSpPr/>
          <p:nvPr/>
        </p:nvSpPr>
        <p:spPr>
          <a:xfrm>
            <a:off x="3174263" y="3409084"/>
            <a:ext cx="162018" cy="158595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7" name="Rectangle 26"/>
          <p:cNvSpPr/>
          <p:nvPr/>
        </p:nvSpPr>
        <p:spPr>
          <a:xfrm>
            <a:off x="3390287" y="3409084"/>
            <a:ext cx="162018" cy="158595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8" name="Rectangle 27"/>
          <p:cNvSpPr/>
          <p:nvPr/>
        </p:nvSpPr>
        <p:spPr>
          <a:xfrm>
            <a:off x="3606311" y="3409084"/>
            <a:ext cx="162018" cy="158595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9" name="Rectangle 28"/>
          <p:cNvSpPr/>
          <p:nvPr/>
        </p:nvSpPr>
        <p:spPr>
          <a:xfrm>
            <a:off x="2958239" y="3632968"/>
            <a:ext cx="162018" cy="158595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30" name="Rectangle 29"/>
          <p:cNvSpPr/>
          <p:nvPr/>
        </p:nvSpPr>
        <p:spPr>
          <a:xfrm>
            <a:off x="3174263" y="3632968"/>
            <a:ext cx="162018" cy="158595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31" name="Rectangle 30"/>
          <p:cNvSpPr/>
          <p:nvPr/>
        </p:nvSpPr>
        <p:spPr>
          <a:xfrm>
            <a:off x="3390287" y="3632968"/>
            <a:ext cx="162018" cy="158595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32" name="Rectangle 31"/>
          <p:cNvSpPr/>
          <p:nvPr/>
        </p:nvSpPr>
        <p:spPr>
          <a:xfrm>
            <a:off x="3603235" y="3632968"/>
            <a:ext cx="162018" cy="158595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53" name="Rectangle 52"/>
          <p:cNvSpPr/>
          <p:nvPr/>
        </p:nvSpPr>
        <p:spPr>
          <a:xfrm>
            <a:off x="3816183" y="2622655"/>
            <a:ext cx="162018" cy="158595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54" name="Rectangle 53"/>
          <p:cNvSpPr/>
          <p:nvPr/>
        </p:nvSpPr>
        <p:spPr>
          <a:xfrm>
            <a:off x="3813107" y="2846539"/>
            <a:ext cx="162018" cy="158595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55" name="Rectangle 54"/>
          <p:cNvSpPr/>
          <p:nvPr/>
        </p:nvSpPr>
        <p:spPr>
          <a:xfrm>
            <a:off x="3816183" y="1735019"/>
            <a:ext cx="162018" cy="158595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56" name="Rectangle 55"/>
          <p:cNvSpPr/>
          <p:nvPr/>
        </p:nvSpPr>
        <p:spPr>
          <a:xfrm>
            <a:off x="3813107" y="1958903"/>
            <a:ext cx="162018" cy="158595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57" name="Rectangle 56"/>
          <p:cNvSpPr/>
          <p:nvPr/>
        </p:nvSpPr>
        <p:spPr>
          <a:xfrm>
            <a:off x="3816183" y="3409084"/>
            <a:ext cx="162018" cy="158595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58" name="Rectangle 57"/>
          <p:cNvSpPr/>
          <p:nvPr/>
        </p:nvSpPr>
        <p:spPr>
          <a:xfrm>
            <a:off x="3813107" y="3632968"/>
            <a:ext cx="162018" cy="158595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42" name="Rectangle 41"/>
          <p:cNvSpPr/>
          <p:nvPr/>
        </p:nvSpPr>
        <p:spPr>
          <a:xfrm>
            <a:off x="2958239" y="1958903"/>
            <a:ext cx="162018" cy="158595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43" name="Rectangle 42"/>
          <p:cNvSpPr/>
          <p:nvPr/>
        </p:nvSpPr>
        <p:spPr>
          <a:xfrm>
            <a:off x="3174263" y="1735019"/>
            <a:ext cx="162018" cy="158595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45" name="Rectangle 44"/>
          <p:cNvSpPr/>
          <p:nvPr/>
        </p:nvSpPr>
        <p:spPr>
          <a:xfrm>
            <a:off x="3174263" y="1958903"/>
            <a:ext cx="162018" cy="158595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46" name="Rectangle 45"/>
          <p:cNvSpPr/>
          <p:nvPr/>
        </p:nvSpPr>
        <p:spPr>
          <a:xfrm>
            <a:off x="4384304" y="1737175"/>
            <a:ext cx="162018" cy="158595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47" name="Rectangle 46"/>
          <p:cNvSpPr/>
          <p:nvPr/>
        </p:nvSpPr>
        <p:spPr>
          <a:xfrm>
            <a:off x="6128255" y="1735019"/>
            <a:ext cx="162018" cy="158595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</p:spTree>
    <p:extLst>
      <p:ext uri="{BB962C8B-B14F-4D97-AF65-F5344CB8AC3E}">
        <p14:creationId xmlns:p14="http://schemas.microsoft.com/office/powerpoint/2010/main" val="22388603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7" grpId="1" animBg="1"/>
      <p:bldP spid="46" grpId="0" animBg="1"/>
      <p:bldP spid="46" grpId="1" animBg="1"/>
      <p:bldP spid="47" grpId="0" animBg="1"/>
      <p:bldP spid="47" grpId="1" animBg="1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Scrum Board for the Sprint</a:t>
            </a:r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1460754" y="1104139"/>
          <a:ext cx="6275070" cy="3002142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138531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4018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3819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71138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528066"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000" dirty="0"/>
                        <a:t>TO DO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000" dirty="0"/>
                        <a:t>IN PROGRESS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000" dirty="0"/>
                        <a:t>DONE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24692">
                <a:tc>
                  <a:txBody>
                    <a:bodyPr/>
                    <a:lstStyle/>
                    <a:p>
                      <a:endParaRPr lang="en-US" sz="100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US" sz="100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24692">
                <a:tc>
                  <a:txBody>
                    <a:bodyPr/>
                    <a:lstStyle/>
                    <a:p>
                      <a:endParaRPr lang="en-US" sz="100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US" sz="100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US" sz="100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US" sz="100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24692"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US" sz="100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US" sz="100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6" name="Rectangle 5"/>
          <p:cNvSpPr/>
          <p:nvPr/>
        </p:nvSpPr>
        <p:spPr>
          <a:xfrm>
            <a:off x="1608280" y="3417045"/>
            <a:ext cx="1063628" cy="572723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dirty="0"/>
              <a:t>PBI C</a:t>
            </a:r>
          </a:p>
        </p:txBody>
      </p:sp>
      <p:sp>
        <p:nvSpPr>
          <p:cNvPr id="7" name="Rectangle 6"/>
          <p:cNvSpPr/>
          <p:nvPr/>
        </p:nvSpPr>
        <p:spPr>
          <a:xfrm>
            <a:off x="1608280" y="2612898"/>
            <a:ext cx="1063628" cy="572723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dirty="0"/>
              <a:t>PBI B</a:t>
            </a:r>
          </a:p>
        </p:txBody>
      </p:sp>
      <p:sp>
        <p:nvSpPr>
          <p:cNvPr id="8" name="Rectangle 7"/>
          <p:cNvSpPr/>
          <p:nvPr/>
        </p:nvSpPr>
        <p:spPr>
          <a:xfrm>
            <a:off x="1612953" y="1726367"/>
            <a:ext cx="1058956" cy="570207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dirty="0"/>
              <a:t>PBI A</a:t>
            </a:r>
          </a:p>
        </p:txBody>
      </p:sp>
      <p:sp>
        <p:nvSpPr>
          <p:cNvPr id="9" name="Rectangle 8"/>
          <p:cNvSpPr/>
          <p:nvPr/>
        </p:nvSpPr>
        <p:spPr>
          <a:xfrm>
            <a:off x="2958239" y="2622655"/>
            <a:ext cx="162018" cy="158595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0" name="Rectangle 9"/>
          <p:cNvSpPr/>
          <p:nvPr/>
        </p:nvSpPr>
        <p:spPr>
          <a:xfrm>
            <a:off x="3174263" y="2622655"/>
            <a:ext cx="162018" cy="158595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1" name="Rectangle 10"/>
          <p:cNvSpPr/>
          <p:nvPr/>
        </p:nvSpPr>
        <p:spPr>
          <a:xfrm>
            <a:off x="3390287" y="2622655"/>
            <a:ext cx="162018" cy="158595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2" name="Rectangle 11"/>
          <p:cNvSpPr/>
          <p:nvPr/>
        </p:nvSpPr>
        <p:spPr>
          <a:xfrm>
            <a:off x="3606311" y="2622655"/>
            <a:ext cx="162018" cy="158595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3" name="Rectangle 12"/>
          <p:cNvSpPr/>
          <p:nvPr/>
        </p:nvSpPr>
        <p:spPr>
          <a:xfrm>
            <a:off x="2958239" y="2846539"/>
            <a:ext cx="162018" cy="158595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4" name="Rectangle 13"/>
          <p:cNvSpPr/>
          <p:nvPr/>
        </p:nvSpPr>
        <p:spPr>
          <a:xfrm>
            <a:off x="3174263" y="2846539"/>
            <a:ext cx="162018" cy="158595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5" name="Rectangle 14"/>
          <p:cNvSpPr/>
          <p:nvPr/>
        </p:nvSpPr>
        <p:spPr>
          <a:xfrm>
            <a:off x="3390287" y="2846539"/>
            <a:ext cx="162018" cy="158595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6" name="Rectangle 15"/>
          <p:cNvSpPr/>
          <p:nvPr/>
        </p:nvSpPr>
        <p:spPr>
          <a:xfrm>
            <a:off x="3603235" y="2846539"/>
            <a:ext cx="162018" cy="158595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7" name="Rectangle 16"/>
          <p:cNvSpPr/>
          <p:nvPr/>
        </p:nvSpPr>
        <p:spPr>
          <a:xfrm>
            <a:off x="2958239" y="1735019"/>
            <a:ext cx="162018" cy="158595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8" name="Rectangle 17"/>
          <p:cNvSpPr/>
          <p:nvPr/>
        </p:nvSpPr>
        <p:spPr>
          <a:xfrm>
            <a:off x="3174263" y="1735019"/>
            <a:ext cx="162018" cy="158595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9" name="Rectangle 18"/>
          <p:cNvSpPr/>
          <p:nvPr/>
        </p:nvSpPr>
        <p:spPr>
          <a:xfrm>
            <a:off x="3390287" y="1735019"/>
            <a:ext cx="162018" cy="158595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0" name="Rectangle 19"/>
          <p:cNvSpPr/>
          <p:nvPr/>
        </p:nvSpPr>
        <p:spPr>
          <a:xfrm>
            <a:off x="3606311" y="1735019"/>
            <a:ext cx="162018" cy="158595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1" name="Rectangle 20"/>
          <p:cNvSpPr/>
          <p:nvPr/>
        </p:nvSpPr>
        <p:spPr>
          <a:xfrm>
            <a:off x="2958239" y="1958903"/>
            <a:ext cx="162018" cy="158595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2" name="Rectangle 21"/>
          <p:cNvSpPr/>
          <p:nvPr/>
        </p:nvSpPr>
        <p:spPr>
          <a:xfrm>
            <a:off x="3174263" y="1958903"/>
            <a:ext cx="162018" cy="158595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3" name="Rectangle 22"/>
          <p:cNvSpPr/>
          <p:nvPr/>
        </p:nvSpPr>
        <p:spPr>
          <a:xfrm>
            <a:off x="3390287" y="1958903"/>
            <a:ext cx="162018" cy="158595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4" name="Rectangle 23"/>
          <p:cNvSpPr/>
          <p:nvPr/>
        </p:nvSpPr>
        <p:spPr>
          <a:xfrm>
            <a:off x="3603235" y="1958903"/>
            <a:ext cx="162018" cy="158595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5" name="Rectangle 24"/>
          <p:cNvSpPr/>
          <p:nvPr/>
        </p:nvSpPr>
        <p:spPr>
          <a:xfrm>
            <a:off x="2958239" y="3409084"/>
            <a:ext cx="162018" cy="158595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6" name="Rectangle 25"/>
          <p:cNvSpPr/>
          <p:nvPr/>
        </p:nvSpPr>
        <p:spPr>
          <a:xfrm>
            <a:off x="3174263" y="3409084"/>
            <a:ext cx="162018" cy="158595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7" name="Rectangle 26"/>
          <p:cNvSpPr/>
          <p:nvPr/>
        </p:nvSpPr>
        <p:spPr>
          <a:xfrm>
            <a:off x="3390287" y="3409084"/>
            <a:ext cx="162018" cy="158595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8" name="Rectangle 27"/>
          <p:cNvSpPr/>
          <p:nvPr/>
        </p:nvSpPr>
        <p:spPr>
          <a:xfrm>
            <a:off x="3606311" y="3409084"/>
            <a:ext cx="162018" cy="158595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9" name="Rectangle 28"/>
          <p:cNvSpPr/>
          <p:nvPr/>
        </p:nvSpPr>
        <p:spPr>
          <a:xfrm>
            <a:off x="2958239" y="3632968"/>
            <a:ext cx="162018" cy="158595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30" name="Rectangle 29"/>
          <p:cNvSpPr/>
          <p:nvPr/>
        </p:nvSpPr>
        <p:spPr>
          <a:xfrm>
            <a:off x="3174263" y="3632968"/>
            <a:ext cx="162018" cy="158595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31" name="Rectangle 30"/>
          <p:cNvSpPr/>
          <p:nvPr/>
        </p:nvSpPr>
        <p:spPr>
          <a:xfrm>
            <a:off x="3390287" y="3632968"/>
            <a:ext cx="162018" cy="158595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32" name="Rectangle 31"/>
          <p:cNvSpPr/>
          <p:nvPr/>
        </p:nvSpPr>
        <p:spPr>
          <a:xfrm>
            <a:off x="3603235" y="3632968"/>
            <a:ext cx="162018" cy="158595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53" name="Rectangle 52"/>
          <p:cNvSpPr/>
          <p:nvPr/>
        </p:nvSpPr>
        <p:spPr>
          <a:xfrm>
            <a:off x="3816183" y="2622655"/>
            <a:ext cx="162018" cy="158595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54" name="Rectangle 53"/>
          <p:cNvSpPr/>
          <p:nvPr/>
        </p:nvSpPr>
        <p:spPr>
          <a:xfrm>
            <a:off x="3813107" y="2846539"/>
            <a:ext cx="162018" cy="158595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55" name="Rectangle 54"/>
          <p:cNvSpPr/>
          <p:nvPr/>
        </p:nvSpPr>
        <p:spPr>
          <a:xfrm>
            <a:off x="3816183" y="1735019"/>
            <a:ext cx="162018" cy="158595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56" name="Rectangle 55"/>
          <p:cNvSpPr/>
          <p:nvPr/>
        </p:nvSpPr>
        <p:spPr>
          <a:xfrm>
            <a:off x="3813107" y="1958903"/>
            <a:ext cx="162018" cy="158595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57" name="Rectangle 56"/>
          <p:cNvSpPr/>
          <p:nvPr/>
        </p:nvSpPr>
        <p:spPr>
          <a:xfrm>
            <a:off x="3816183" y="3409084"/>
            <a:ext cx="162018" cy="158595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58" name="Rectangle 57"/>
          <p:cNvSpPr/>
          <p:nvPr/>
        </p:nvSpPr>
        <p:spPr>
          <a:xfrm>
            <a:off x="3813107" y="3632968"/>
            <a:ext cx="162018" cy="158595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96" name="Rectangle 95"/>
          <p:cNvSpPr/>
          <p:nvPr/>
        </p:nvSpPr>
        <p:spPr>
          <a:xfrm>
            <a:off x="6149471" y="2622655"/>
            <a:ext cx="162018" cy="158595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97" name="Rectangle 96"/>
          <p:cNvSpPr/>
          <p:nvPr/>
        </p:nvSpPr>
        <p:spPr>
          <a:xfrm>
            <a:off x="6365495" y="2622655"/>
            <a:ext cx="162018" cy="158595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98" name="Rectangle 97"/>
          <p:cNvSpPr/>
          <p:nvPr/>
        </p:nvSpPr>
        <p:spPr>
          <a:xfrm>
            <a:off x="6581519" y="2622655"/>
            <a:ext cx="162018" cy="158595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99" name="Rectangle 98"/>
          <p:cNvSpPr/>
          <p:nvPr/>
        </p:nvSpPr>
        <p:spPr>
          <a:xfrm>
            <a:off x="6797543" y="2622655"/>
            <a:ext cx="162018" cy="158595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00" name="Rectangle 99"/>
          <p:cNvSpPr/>
          <p:nvPr/>
        </p:nvSpPr>
        <p:spPr>
          <a:xfrm>
            <a:off x="6149471" y="2846539"/>
            <a:ext cx="162018" cy="158595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01" name="Rectangle 100"/>
          <p:cNvSpPr/>
          <p:nvPr/>
        </p:nvSpPr>
        <p:spPr>
          <a:xfrm>
            <a:off x="6365495" y="2846539"/>
            <a:ext cx="162018" cy="158595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02" name="Rectangle 101"/>
          <p:cNvSpPr/>
          <p:nvPr/>
        </p:nvSpPr>
        <p:spPr>
          <a:xfrm>
            <a:off x="6581519" y="2846539"/>
            <a:ext cx="162018" cy="158595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03" name="Rectangle 102"/>
          <p:cNvSpPr/>
          <p:nvPr/>
        </p:nvSpPr>
        <p:spPr>
          <a:xfrm>
            <a:off x="6794467" y="2846539"/>
            <a:ext cx="162018" cy="158595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04" name="Rectangle 103"/>
          <p:cNvSpPr/>
          <p:nvPr/>
        </p:nvSpPr>
        <p:spPr>
          <a:xfrm>
            <a:off x="6149471" y="1735019"/>
            <a:ext cx="162018" cy="158595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05" name="Rectangle 104"/>
          <p:cNvSpPr/>
          <p:nvPr/>
        </p:nvSpPr>
        <p:spPr>
          <a:xfrm>
            <a:off x="6365495" y="1735019"/>
            <a:ext cx="162018" cy="158595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06" name="Rectangle 105"/>
          <p:cNvSpPr/>
          <p:nvPr/>
        </p:nvSpPr>
        <p:spPr>
          <a:xfrm>
            <a:off x="6581519" y="1735019"/>
            <a:ext cx="162018" cy="158595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07" name="Rectangle 106"/>
          <p:cNvSpPr/>
          <p:nvPr/>
        </p:nvSpPr>
        <p:spPr>
          <a:xfrm>
            <a:off x="6797543" y="1735019"/>
            <a:ext cx="162018" cy="158595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08" name="Rectangle 107"/>
          <p:cNvSpPr/>
          <p:nvPr/>
        </p:nvSpPr>
        <p:spPr>
          <a:xfrm>
            <a:off x="6149471" y="1958903"/>
            <a:ext cx="162018" cy="158595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09" name="Rectangle 108"/>
          <p:cNvSpPr/>
          <p:nvPr/>
        </p:nvSpPr>
        <p:spPr>
          <a:xfrm>
            <a:off x="6365495" y="1958903"/>
            <a:ext cx="162018" cy="158595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10" name="Rectangle 109"/>
          <p:cNvSpPr/>
          <p:nvPr/>
        </p:nvSpPr>
        <p:spPr>
          <a:xfrm>
            <a:off x="6581519" y="1958903"/>
            <a:ext cx="162018" cy="158595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11" name="Rectangle 110"/>
          <p:cNvSpPr/>
          <p:nvPr/>
        </p:nvSpPr>
        <p:spPr>
          <a:xfrm>
            <a:off x="6794467" y="1958903"/>
            <a:ext cx="162018" cy="158595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12" name="Rectangle 111"/>
          <p:cNvSpPr/>
          <p:nvPr/>
        </p:nvSpPr>
        <p:spPr>
          <a:xfrm>
            <a:off x="6149471" y="3409084"/>
            <a:ext cx="162018" cy="158595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13" name="Rectangle 112"/>
          <p:cNvSpPr/>
          <p:nvPr/>
        </p:nvSpPr>
        <p:spPr>
          <a:xfrm>
            <a:off x="6365495" y="3409084"/>
            <a:ext cx="162018" cy="158595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14" name="Rectangle 113"/>
          <p:cNvSpPr/>
          <p:nvPr/>
        </p:nvSpPr>
        <p:spPr>
          <a:xfrm>
            <a:off x="6581519" y="3409084"/>
            <a:ext cx="162018" cy="158595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15" name="Rectangle 114"/>
          <p:cNvSpPr/>
          <p:nvPr/>
        </p:nvSpPr>
        <p:spPr>
          <a:xfrm>
            <a:off x="6797543" y="3409084"/>
            <a:ext cx="162018" cy="158595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16" name="Rectangle 115"/>
          <p:cNvSpPr/>
          <p:nvPr/>
        </p:nvSpPr>
        <p:spPr>
          <a:xfrm>
            <a:off x="6149471" y="3632968"/>
            <a:ext cx="162018" cy="158595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17" name="Rectangle 116"/>
          <p:cNvSpPr/>
          <p:nvPr/>
        </p:nvSpPr>
        <p:spPr>
          <a:xfrm>
            <a:off x="6365495" y="3632968"/>
            <a:ext cx="162018" cy="158595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18" name="Rectangle 117"/>
          <p:cNvSpPr/>
          <p:nvPr/>
        </p:nvSpPr>
        <p:spPr>
          <a:xfrm>
            <a:off x="6581519" y="3632968"/>
            <a:ext cx="162018" cy="158595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19" name="Rectangle 118"/>
          <p:cNvSpPr/>
          <p:nvPr/>
        </p:nvSpPr>
        <p:spPr>
          <a:xfrm>
            <a:off x="6794467" y="3632968"/>
            <a:ext cx="162018" cy="158595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20" name="Rectangle 119"/>
          <p:cNvSpPr/>
          <p:nvPr/>
        </p:nvSpPr>
        <p:spPr>
          <a:xfrm>
            <a:off x="7007415" y="2622655"/>
            <a:ext cx="162018" cy="158595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21" name="Rectangle 120"/>
          <p:cNvSpPr/>
          <p:nvPr/>
        </p:nvSpPr>
        <p:spPr>
          <a:xfrm>
            <a:off x="7004339" y="2846539"/>
            <a:ext cx="162018" cy="158595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22" name="Rectangle 121"/>
          <p:cNvSpPr/>
          <p:nvPr/>
        </p:nvSpPr>
        <p:spPr>
          <a:xfrm>
            <a:off x="7007415" y="1735019"/>
            <a:ext cx="162018" cy="158595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23" name="Rectangle 122"/>
          <p:cNvSpPr/>
          <p:nvPr/>
        </p:nvSpPr>
        <p:spPr>
          <a:xfrm>
            <a:off x="7004339" y="1958903"/>
            <a:ext cx="162018" cy="158595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24" name="Rectangle 123"/>
          <p:cNvSpPr/>
          <p:nvPr/>
        </p:nvSpPr>
        <p:spPr>
          <a:xfrm>
            <a:off x="7007415" y="3409084"/>
            <a:ext cx="162018" cy="158595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25" name="Rectangle 124"/>
          <p:cNvSpPr/>
          <p:nvPr/>
        </p:nvSpPr>
        <p:spPr>
          <a:xfrm>
            <a:off x="7004339" y="3632968"/>
            <a:ext cx="162018" cy="158595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pic>
        <p:nvPicPr>
          <p:cNvPr id="139" name="Picture 13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8578" y="1660602"/>
            <a:ext cx="708262" cy="708262"/>
          </a:xfrm>
          <a:prstGeom prst="rect">
            <a:avLst/>
          </a:prstGeom>
        </p:spPr>
      </p:pic>
      <p:pic>
        <p:nvPicPr>
          <p:cNvPr id="140" name="Picture 13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8578" y="2497386"/>
            <a:ext cx="708262" cy="708262"/>
          </a:xfrm>
          <a:prstGeom prst="rect">
            <a:avLst/>
          </a:prstGeom>
        </p:spPr>
      </p:pic>
      <p:pic>
        <p:nvPicPr>
          <p:cNvPr id="141" name="Picture 14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8578" y="3358134"/>
            <a:ext cx="708262" cy="7082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81203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0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3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500"/>
                            </p:stCondLst>
                            <p:childTnLst>
                              <p:par>
                                <p:cTn id="9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5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8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1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4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7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0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3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6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9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2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5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8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1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4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7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0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3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6"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9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2"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5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6" fill="hold">
                      <p:stCondLst>
                        <p:cond delay="indefinite"/>
                      </p:stCondLst>
                      <p:childTnLst>
                        <p:par>
                          <p:cTn id="187" fill="hold">
                            <p:stCondLst>
                              <p:cond delay="0"/>
                            </p:stCondLst>
                            <p:childTnLst>
                              <p:par>
                                <p:cTn id="18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0" dur="5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3" dur="5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6" dur="5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7" fill="hold">
                      <p:stCondLst>
                        <p:cond delay="indefinite"/>
                      </p:stCondLst>
                      <p:childTnLst>
                        <p:par>
                          <p:cTn id="198" fill="hold">
                            <p:stCondLst>
                              <p:cond delay="0"/>
                            </p:stCondLst>
                            <p:childTnLst>
                              <p:par>
                                <p:cTn id="19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0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3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6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9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2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5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8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1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4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7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0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3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6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9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2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5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8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1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4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7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0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3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6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9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2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5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8"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1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4"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7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0" dur="5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3" dur="5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6" dur="5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8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1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4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7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0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3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6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9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2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5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8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1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4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7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0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3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6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9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2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5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8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1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4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7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0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2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3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5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6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8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9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1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2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4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5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9" grpId="1" animBg="1"/>
      <p:bldP spid="10" grpId="0" animBg="1"/>
      <p:bldP spid="10" grpId="1" animBg="1"/>
      <p:bldP spid="11" grpId="0" animBg="1"/>
      <p:bldP spid="11" grpId="1" animBg="1"/>
      <p:bldP spid="12" grpId="0" animBg="1"/>
      <p:bldP spid="12" grpId="1" animBg="1"/>
      <p:bldP spid="13" grpId="0" animBg="1"/>
      <p:bldP spid="13" grpId="1" animBg="1"/>
      <p:bldP spid="14" grpId="0" animBg="1"/>
      <p:bldP spid="14" grpId="1" animBg="1"/>
      <p:bldP spid="15" grpId="0" animBg="1"/>
      <p:bldP spid="15" grpId="1" animBg="1"/>
      <p:bldP spid="16" grpId="0" animBg="1"/>
      <p:bldP spid="16" grpId="1" animBg="1"/>
      <p:bldP spid="17" grpId="0" animBg="1"/>
      <p:bldP spid="17" grpId="1" animBg="1"/>
      <p:bldP spid="18" grpId="0" animBg="1"/>
      <p:bldP spid="18" grpId="1" animBg="1"/>
      <p:bldP spid="19" grpId="0" animBg="1"/>
      <p:bldP spid="19" grpId="1" animBg="1"/>
      <p:bldP spid="20" grpId="0" animBg="1"/>
      <p:bldP spid="20" grpId="1" animBg="1"/>
      <p:bldP spid="21" grpId="0" animBg="1"/>
      <p:bldP spid="21" grpId="1" animBg="1"/>
      <p:bldP spid="22" grpId="0" animBg="1"/>
      <p:bldP spid="22" grpId="1" animBg="1"/>
      <p:bldP spid="23" grpId="0" animBg="1"/>
      <p:bldP spid="23" grpId="1" animBg="1"/>
      <p:bldP spid="24" grpId="0" animBg="1"/>
      <p:bldP spid="24" grpId="1" animBg="1"/>
      <p:bldP spid="25" grpId="0" animBg="1"/>
      <p:bldP spid="25" grpId="1" animBg="1"/>
      <p:bldP spid="26" grpId="0" animBg="1"/>
      <p:bldP spid="26" grpId="1" animBg="1"/>
      <p:bldP spid="27" grpId="0" animBg="1"/>
      <p:bldP spid="27" grpId="1" animBg="1"/>
      <p:bldP spid="28" grpId="0" animBg="1"/>
      <p:bldP spid="28" grpId="1" animBg="1"/>
      <p:bldP spid="29" grpId="0" animBg="1"/>
      <p:bldP spid="29" grpId="1" animBg="1"/>
      <p:bldP spid="30" grpId="0" animBg="1"/>
      <p:bldP spid="30" grpId="1" animBg="1"/>
      <p:bldP spid="31" grpId="0" animBg="1"/>
      <p:bldP spid="31" grpId="1" animBg="1"/>
      <p:bldP spid="32" grpId="0" animBg="1"/>
      <p:bldP spid="32" grpId="1" animBg="1"/>
      <p:bldP spid="53" grpId="0" animBg="1"/>
      <p:bldP spid="53" grpId="1" animBg="1"/>
      <p:bldP spid="54" grpId="0" animBg="1"/>
      <p:bldP spid="54" grpId="1" animBg="1"/>
      <p:bldP spid="55" grpId="0" animBg="1"/>
      <p:bldP spid="55" grpId="1" animBg="1"/>
      <p:bldP spid="56" grpId="0" animBg="1"/>
      <p:bldP spid="56" grpId="1" animBg="1"/>
      <p:bldP spid="57" grpId="0" animBg="1"/>
      <p:bldP spid="57" grpId="1" animBg="1"/>
      <p:bldP spid="58" grpId="0" animBg="1"/>
      <p:bldP spid="58" grpId="1" animBg="1"/>
      <p:bldP spid="96" grpId="0" animBg="1"/>
      <p:bldP spid="96" grpId="1" animBg="1"/>
      <p:bldP spid="97" grpId="0" animBg="1"/>
      <p:bldP spid="97" grpId="1" animBg="1"/>
      <p:bldP spid="98" grpId="0" animBg="1"/>
      <p:bldP spid="98" grpId="1" animBg="1"/>
      <p:bldP spid="99" grpId="0" animBg="1"/>
      <p:bldP spid="99" grpId="1" animBg="1"/>
      <p:bldP spid="100" grpId="0" animBg="1"/>
      <p:bldP spid="100" grpId="1" animBg="1"/>
      <p:bldP spid="101" grpId="0" animBg="1"/>
      <p:bldP spid="101" grpId="1" animBg="1"/>
      <p:bldP spid="102" grpId="0" animBg="1"/>
      <p:bldP spid="102" grpId="1" animBg="1"/>
      <p:bldP spid="103" grpId="0" animBg="1"/>
      <p:bldP spid="103" grpId="1" animBg="1"/>
      <p:bldP spid="104" grpId="0" animBg="1"/>
      <p:bldP spid="104" grpId="1" animBg="1"/>
      <p:bldP spid="105" grpId="0" animBg="1"/>
      <p:bldP spid="105" grpId="1" animBg="1"/>
      <p:bldP spid="106" grpId="0" animBg="1"/>
      <p:bldP spid="106" grpId="1" animBg="1"/>
      <p:bldP spid="107" grpId="0" animBg="1"/>
      <p:bldP spid="107" grpId="1" animBg="1"/>
      <p:bldP spid="108" grpId="0" animBg="1"/>
      <p:bldP spid="108" grpId="1" animBg="1"/>
      <p:bldP spid="109" grpId="0" animBg="1"/>
      <p:bldP spid="109" grpId="1" animBg="1"/>
      <p:bldP spid="110" grpId="0" animBg="1"/>
      <p:bldP spid="110" grpId="1" animBg="1"/>
      <p:bldP spid="111" grpId="0" animBg="1"/>
      <p:bldP spid="111" grpId="1" animBg="1"/>
      <p:bldP spid="112" grpId="0" animBg="1"/>
      <p:bldP spid="112" grpId="1" animBg="1"/>
      <p:bldP spid="113" grpId="0" animBg="1"/>
      <p:bldP spid="113" grpId="1" animBg="1"/>
      <p:bldP spid="114" grpId="0" animBg="1"/>
      <p:bldP spid="114" grpId="1" animBg="1"/>
      <p:bldP spid="115" grpId="0" animBg="1"/>
      <p:bldP spid="115" grpId="1" animBg="1"/>
      <p:bldP spid="116" grpId="0" animBg="1"/>
      <p:bldP spid="116" grpId="1" animBg="1"/>
      <p:bldP spid="117" grpId="0" animBg="1"/>
      <p:bldP spid="117" grpId="1" animBg="1"/>
      <p:bldP spid="118" grpId="0" animBg="1"/>
      <p:bldP spid="118" grpId="1" animBg="1"/>
      <p:bldP spid="119" grpId="0" animBg="1"/>
      <p:bldP spid="119" grpId="1" animBg="1"/>
      <p:bldP spid="120" grpId="0" animBg="1"/>
      <p:bldP spid="120" grpId="1" animBg="1"/>
      <p:bldP spid="121" grpId="0" animBg="1"/>
      <p:bldP spid="121" grpId="1" animBg="1"/>
      <p:bldP spid="122" grpId="0" animBg="1"/>
      <p:bldP spid="122" grpId="1" animBg="1"/>
      <p:bldP spid="123" grpId="0" animBg="1"/>
      <p:bldP spid="123" grpId="1" animBg="1"/>
      <p:bldP spid="124" grpId="0" animBg="1"/>
      <p:bldP spid="124" grpId="1" animBg="1"/>
      <p:bldP spid="125" grpId="0" animBg="1"/>
      <p:bldP spid="125" grpId="1" animBg="1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Scrum Board for the Sprint</a:t>
            </a:r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1460754" y="1104139"/>
          <a:ext cx="6275070" cy="3002142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138531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4018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3819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71138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528066"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000" dirty="0"/>
                        <a:t>TO DO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000" dirty="0"/>
                        <a:t>IN PROGRESS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000" dirty="0"/>
                        <a:t>DONE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24692">
                <a:tc>
                  <a:txBody>
                    <a:bodyPr/>
                    <a:lstStyle/>
                    <a:p>
                      <a:endParaRPr lang="en-US" sz="100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US" sz="100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24692">
                <a:tc>
                  <a:txBody>
                    <a:bodyPr/>
                    <a:lstStyle/>
                    <a:p>
                      <a:endParaRPr lang="en-US" sz="100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US" sz="100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US" sz="100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US" sz="100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24692"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US" sz="100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US" sz="100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6" name="Rectangle 5"/>
          <p:cNvSpPr/>
          <p:nvPr/>
        </p:nvSpPr>
        <p:spPr>
          <a:xfrm>
            <a:off x="1608280" y="3417045"/>
            <a:ext cx="1063628" cy="572723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dirty="0"/>
              <a:t>PBI C</a:t>
            </a:r>
          </a:p>
        </p:txBody>
      </p:sp>
      <p:sp>
        <p:nvSpPr>
          <p:cNvPr id="7" name="Rectangle 6"/>
          <p:cNvSpPr/>
          <p:nvPr/>
        </p:nvSpPr>
        <p:spPr>
          <a:xfrm>
            <a:off x="1608280" y="2612898"/>
            <a:ext cx="1063628" cy="572723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dirty="0"/>
              <a:t>PBI B</a:t>
            </a:r>
          </a:p>
        </p:txBody>
      </p:sp>
      <p:sp>
        <p:nvSpPr>
          <p:cNvPr id="8" name="Rectangle 7"/>
          <p:cNvSpPr/>
          <p:nvPr/>
        </p:nvSpPr>
        <p:spPr>
          <a:xfrm>
            <a:off x="1612953" y="1726367"/>
            <a:ext cx="1058956" cy="570207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dirty="0"/>
              <a:t>PBI A</a:t>
            </a:r>
          </a:p>
        </p:txBody>
      </p:sp>
      <p:sp>
        <p:nvSpPr>
          <p:cNvPr id="9" name="Rectangle 8"/>
          <p:cNvSpPr/>
          <p:nvPr/>
        </p:nvSpPr>
        <p:spPr>
          <a:xfrm>
            <a:off x="2958239" y="2622655"/>
            <a:ext cx="162018" cy="158595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0" name="Rectangle 9"/>
          <p:cNvSpPr/>
          <p:nvPr/>
        </p:nvSpPr>
        <p:spPr>
          <a:xfrm>
            <a:off x="3174263" y="2622655"/>
            <a:ext cx="162018" cy="158595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1" name="Rectangle 10"/>
          <p:cNvSpPr/>
          <p:nvPr/>
        </p:nvSpPr>
        <p:spPr>
          <a:xfrm>
            <a:off x="3390287" y="2622655"/>
            <a:ext cx="162018" cy="158595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2" name="Rectangle 11"/>
          <p:cNvSpPr/>
          <p:nvPr/>
        </p:nvSpPr>
        <p:spPr>
          <a:xfrm>
            <a:off x="3606311" y="2622655"/>
            <a:ext cx="162018" cy="158595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3" name="Rectangle 12"/>
          <p:cNvSpPr/>
          <p:nvPr/>
        </p:nvSpPr>
        <p:spPr>
          <a:xfrm>
            <a:off x="2958239" y="2846539"/>
            <a:ext cx="162018" cy="158595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4" name="Rectangle 13"/>
          <p:cNvSpPr/>
          <p:nvPr/>
        </p:nvSpPr>
        <p:spPr>
          <a:xfrm>
            <a:off x="3174263" y="2846539"/>
            <a:ext cx="162018" cy="158595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5" name="Rectangle 14"/>
          <p:cNvSpPr/>
          <p:nvPr/>
        </p:nvSpPr>
        <p:spPr>
          <a:xfrm>
            <a:off x="3390287" y="2846539"/>
            <a:ext cx="162018" cy="158595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6" name="Rectangle 15"/>
          <p:cNvSpPr/>
          <p:nvPr/>
        </p:nvSpPr>
        <p:spPr>
          <a:xfrm>
            <a:off x="3603235" y="2846539"/>
            <a:ext cx="162018" cy="158595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7" name="Rectangle 16"/>
          <p:cNvSpPr/>
          <p:nvPr/>
        </p:nvSpPr>
        <p:spPr>
          <a:xfrm>
            <a:off x="2958239" y="1735019"/>
            <a:ext cx="162018" cy="158595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8" name="Rectangle 17"/>
          <p:cNvSpPr/>
          <p:nvPr/>
        </p:nvSpPr>
        <p:spPr>
          <a:xfrm>
            <a:off x="3174263" y="1735019"/>
            <a:ext cx="162018" cy="158595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9" name="Rectangle 18"/>
          <p:cNvSpPr/>
          <p:nvPr/>
        </p:nvSpPr>
        <p:spPr>
          <a:xfrm>
            <a:off x="3390287" y="1735019"/>
            <a:ext cx="162018" cy="158595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0" name="Rectangle 19"/>
          <p:cNvSpPr/>
          <p:nvPr/>
        </p:nvSpPr>
        <p:spPr>
          <a:xfrm>
            <a:off x="3606311" y="1735019"/>
            <a:ext cx="162018" cy="158595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1" name="Rectangle 20"/>
          <p:cNvSpPr/>
          <p:nvPr/>
        </p:nvSpPr>
        <p:spPr>
          <a:xfrm>
            <a:off x="2958239" y="1958903"/>
            <a:ext cx="162018" cy="158595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2" name="Rectangle 21"/>
          <p:cNvSpPr/>
          <p:nvPr/>
        </p:nvSpPr>
        <p:spPr>
          <a:xfrm>
            <a:off x="3174263" y="1958903"/>
            <a:ext cx="162018" cy="158595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3" name="Rectangle 22"/>
          <p:cNvSpPr/>
          <p:nvPr/>
        </p:nvSpPr>
        <p:spPr>
          <a:xfrm>
            <a:off x="3390287" y="1958903"/>
            <a:ext cx="162018" cy="158595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4" name="Rectangle 23"/>
          <p:cNvSpPr/>
          <p:nvPr/>
        </p:nvSpPr>
        <p:spPr>
          <a:xfrm>
            <a:off x="3603235" y="1958903"/>
            <a:ext cx="162018" cy="158595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5" name="Rectangle 24"/>
          <p:cNvSpPr/>
          <p:nvPr/>
        </p:nvSpPr>
        <p:spPr>
          <a:xfrm>
            <a:off x="2958239" y="3409084"/>
            <a:ext cx="162018" cy="158595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6" name="Rectangle 25"/>
          <p:cNvSpPr/>
          <p:nvPr/>
        </p:nvSpPr>
        <p:spPr>
          <a:xfrm>
            <a:off x="3174263" y="3409084"/>
            <a:ext cx="162018" cy="158595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7" name="Rectangle 26"/>
          <p:cNvSpPr/>
          <p:nvPr/>
        </p:nvSpPr>
        <p:spPr>
          <a:xfrm>
            <a:off x="3390287" y="3409084"/>
            <a:ext cx="162018" cy="158595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8" name="Rectangle 27"/>
          <p:cNvSpPr/>
          <p:nvPr/>
        </p:nvSpPr>
        <p:spPr>
          <a:xfrm>
            <a:off x="3606311" y="3409084"/>
            <a:ext cx="162018" cy="158595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9" name="Rectangle 28"/>
          <p:cNvSpPr/>
          <p:nvPr/>
        </p:nvSpPr>
        <p:spPr>
          <a:xfrm>
            <a:off x="2958239" y="3632968"/>
            <a:ext cx="162018" cy="158595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30" name="Rectangle 29"/>
          <p:cNvSpPr/>
          <p:nvPr/>
        </p:nvSpPr>
        <p:spPr>
          <a:xfrm>
            <a:off x="3174263" y="3632968"/>
            <a:ext cx="162018" cy="158595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31" name="Rectangle 30"/>
          <p:cNvSpPr/>
          <p:nvPr/>
        </p:nvSpPr>
        <p:spPr>
          <a:xfrm>
            <a:off x="3390287" y="3632968"/>
            <a:ext cx="162018" cy="158595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32" name="Rectangle 31"/>
          <p:cNvSpPr/>
          <p:nvPr/>
        </p:nvSpPr>
        <p:spPr>
          <a:xfrm>
            <a:off x="3603235" y="3632968"/>
            <a:ext cx="162018" cy="158595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53" name="Rectangle 52"/>
          <p:cNvSpPr/>
          <p:nvPr/>
        </p:nvSpPr>
        <p:spPr>
          <a:xfrm>
            <a:off x="3816183" y="2622655"/>
            <a:ext cx="162018" cy="158595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54" name="Rectangle 53"/>
          <p:cNvSpPr/>
          <p:nvPr/>
        </p:nvSpPr>
        <p:spPr>
          <a:xfrm>
            <a:off x="3813107" y="2846539"/>
            <a:ext cx="162018" cy="158595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55" name="Rectangle 54"/>
          <p:cNvSpPr/>
          <p:nvPr/>
        </p:nvSpPr>
        <p:spPr>
          <a:xfrm>
            <a:off x="3816183" y="1735019"/>
            <a:ext cx="162018" cy="158595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56" name="Rectangle 55"/>
          <p:cNvSpPr/>
          <p:nvPr/>
        </p:nvSpPr>
        <p:spPr>
          <a:xfrm>
            <a:off x="3813107" y="1958903"/>
            <a:ext cx="162018" cy="158595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57" name="Rectangle 56"/>
          <p:cNvSpPr/>
          <p:nvPr/>
        </p:nvSpPr>
        <p:spPr>
          <a:xfrm>
            <a:off x="3816183" y="3409084"/>
            <a:ext cx="162018" cy="158595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58" name="Rectangle 57"/>
          <p:cNvSpPr/>
          <p:nvPr/>
        </p:nvSpPr>
        <p:spPr>
          <a:xfrm>
            <a:off x="3813107" y="3632968"/>
            <a:ext cx="162018" cy="158595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</p:spTree>
    <p:extLst>
      <p:ext uri="{BB962C8B-B14F-4D97-AF65-F5344CB8AC3E}">
        <p14:creationId xmlns:p14="http://schemas.microsoft.com/office/powerpoint/2010/main" val="1099456383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Scrum Board for the Sprint</a:t>
            </a:r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1460754" y="1104139"/>
          <a:ext cx="6275070" cy="3002142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138531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4018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3819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71138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528066"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000" dirty="0"/>
                        <a:t>TO DO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000" dirty="0"/>
                        <a:t>IN PROGRESS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000" dirty="0"/>
                        <a:t>DONE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24692">
                <a:tc>
                  <a:txBody>
                    <a:bodyPr/>
                    <a:lstStyle/>
                    <a:p>
                      <a:endParaRPr lang="en-US" sz="100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US" sz="100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24692">
                <a:tc>
                  <a:txBody>
                    <a:bodyPr/>
                    <a:lstStyle/>
                    <a:p>
                      <a:endParaRPr lang="en-US" sz="100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US" sz="100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US" sz="100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US" sz="100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24692"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US" sz="100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US" sz="100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6" name="Rectangle 5"/>
          <p:cNvSpPr/>
          <p:nvPr/>
        </p:nvSpPr>
        <p:spPr>
          <a:xfrm>
            <a:off x="1608280" y="3417045"/>
            <a:ext cx="1063628" cy="572723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dirty="0"/>
              <a:t>PBI C</a:t>
            </a:r>
          </a:p>
        </p:txBody>
      </p:sp>
      <p:sp>
        <p:nvSpPr>
          <p:cNvPr id="7" name="Rectangle 6"/>
          <p:cNvSpPr/>
          <p:nvPr/>
        </p:nvSpPr>
        <p:spPr>
          <a:xfrm>
            <a:off x="1608280" y="2612898"/>
            <a:ext cx="1063628" cy="572723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dirty="0"/>
              <a:t>PBI B</a:t>
            </a:r>
          </a:p>
        </p:txBody>
      </p:sp>
      <p:sp>
        <p:nvSpPr>
          <p:cNvPr id="8" name="Rectangle 7"/>
          <p:cNvSpPr/>
          <p:nvPr/>
        </p:nvSpPr>
        <p:spPr>
          <a:xfrm>
            <a:off x="1612953" y="1726367"/>
            <a:ext cx="1058956" cy="570207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dirty="0"/>
              <a:t>PBI A</a:t>
            </a:r>
          </a:p>
        </p:txBody>
      </p:sp>
      <p:sp>
        <p:nvSpPr>
          <p:cNvPr id="9" name="Rectangle 8"/>
          <p:cNvSpPr/>
          <p:nvPr/>
        </p:nvSpPr>
        <p:spPr>
          <a:xfrm>
            <a:off x="2958239" y="2622655"/>
            <a:ext cx="162018" cy="158595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0" name="Rectangle 9"/>
          <p:cNvSpPr/>
          <p:nvPr/>
        </p:nvSpPr>
        <p:spPr>
          <a:xfrm>
            <a:off x="3174263" y="2622655"/>
            <a:ext cx="162018" cy="158595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1" name="Rectangle 10"/>
          <p:cNvSpPr/>
          <p:nvPr/>
        </p:nvSpPr>
        <p:spPr>
          <a:xfrm>
            <a:off x="3390287" y="2622655"/>
            <a:ext cx="162018" cy="158595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2" name="Rectangle 11"/>
          <p:cNvSpPr/>
          <p:nvPr/>
        </p:nvSpPr>
        <p:spPr>
          <a:xfrm>
            <a:off x="3606311" y="2622655"/>
            <a:ext cx="162018" cy="158595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3" name="Rectangle 12"/>
          <p:cNvSpPr/>
          <p:nvPr/>
        </p:nvSpPr>
        <p:spPr>
          <a:xfrm>
            <a:off x="2958239" y="2846539"/>
            <a:ext cx="162018" cy="158595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4" name="Rectangle 13"/>
          <p:cNvSpPr/>
          <p:nvPr/>
        </p:nvSpPr>
        <p:spPr>
          <a:xfrm>
            <a:off x="3174263" y="2846539"/>
            <a:ext cx="162018" cy="158595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5" name="Rectangle 14"/>
          <p:cNvSpPr/>
          <p:nvPr/>
        </p:nvSpPr>
        <p:spPr>
          <a:xfrm>
            <a:off x="3390287" y="2846539"/>
            <a:ext cx="162018" cy="158595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6" name="Rectangle 15"/>
          <p:cNvSpPr/>
          <p:nvPr/>
        </p:nvSpPr>
        <p:spPr>
          <a:xfrm>
            <a:off x="3603235" y="2846539"/>
            <a:ext cx="162018" cy="158595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7" name="Rectangle 16"/>
          <p:cNvSpPr/>
          <p:nvPr/>
        </p:nvSpPr>
        <p:spPr>
          <a:xfrm>
            <a:off x="2958239" y="1735019"/>
            <a:ext cx="162018" cy="158595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8" name="Rectangle 17"/>
          <p:cNvSpPr/>
          <p:nvPr/>
        </p:nvSpPr>
        <p:spPr>
          <a:xfrm>
            <a:off x="3174263" y="1735019"/>
            <a:ext cx="162018" cy="158595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9" name="Rectangle 18"/>
          <p:cNvSpPr/>
          <p:nvPr/>
        </p:nvSpPr>
        <p:spPr>
          <a:xfrm>
            <a:off x="3390287" y="1735019"/>
            <a:ext cx="162018" cy="158595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0" name="Rectangle 19"/>
          <p:cNvSpPr/>
          <p:nvPr/>
        </p:nvSpPr>
        <p:spPr>
          <a:xfrm>
            <a:off x="3606311" y="1735019"/>
            <a:ext cx="162018" cy="158595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1" name="Rectangle 20"/>
          <p:cNvSpPr/>
          <p:nvPr/>
        </p:nvSpPr>
        <p:spPr>
          <a:xfrm>
            <a:off x="2958239" y="1958903"/>
            <a:ext cx="162018" cy="158595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2" name="Rectangle 21"/>
          <p:cNvSpPr/>
          <p:nvPr/>
        </p:nvSpPr>
        <p:spPr>
          <a:xfrm>
            <a:off x="3174263" y="1958903"/>
            <a:ext cx="162018" cy="158595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3" name="Rectangle 22"/>
          <p:cNvSpPr/>
          <p:nvPr/>
        </p:nvSpPr>
        <p:spPr>
          <a:xfrm>
            <a:off x="3390287" y="1958903"/>
            <a:ext cx="162018" cy="158595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4" name="Rectangle 23"/>
          <p:cNvSpPr/>
          <p:nvPr/>
        </p:nvSpPr>
        <p:spPr>
          <a:xfrm>
            <a:off x="3603235" y="1958903"/>
            <a:ext cx="162018" cy="158595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5" name="Rectangle 24"/>
          <p:cNvSpPr/>
          <p:nvPr/>
        </p:nvSpPr>
        <p:spPr>
          <a:xfrm>
            <a:off x="2958239" y="3409084"/>
            <a:ext cx="162018" cy="158595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6" name="Rectangle 25"/>
          <p:cNvSpPr/>
          <p:nvPr/>
        </p:nvSpPr>
        <p:spPr>
          <a:xfrm>
            <a:off x="3174263" y="3409084"/>
            <a:ext cx="162018" cy="158595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7" name="Rectangle 26"/>
          <p:cNvSpPr/>
          <p:nvPr/>
        </p:nvSpPr>
        <p:spPr>
          <a:xfrm>
            <a:off x="3390287" y="3409084"/>
            <a:ext cx="162018" cy="158595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8" name="Rectangle 27"/>
          <p:cNvSpPr/>
          <p:nvPr/>
        </p:nvSpPr>
        <p:spPr>
          <a:xfrm>
            <a:off x="3606311" y="3409084"/>
            <a:ext cx="162018" cy="158595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9" name="Rectangle 28"/>
          <p:cNvSpPr/>
          <p:nvPr/>
        </p:nvSpPr>
        <p:spPr>
          <a:xfrm>
            <a:off x="2958239" y="3632968"/>
            <a:ext cx="162018" cy="158595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30" name="Rectangle 29"/>
          <p:cNvSpPr/>
          <p:nvPr/>
        </p:nvSpPr>
        <p:spPr>
          <a:xfrm>
            <a:off x="3174263" y="3632968"/>
            <a:ext cx="162018" cy="158595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31" name="Rectangle 30"/>
          <p:cNvSpPr/>
          <p:nvPr/>
        </p:nvSpPr>
        <p:spPr>
          <a:xfrm>
            <a:off x="3390287" y="3632968"/>
            <a:ext cx="162018" cy="158595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32" name="Rectangle 31"/>
          <p:cNvSpPr/>
          <p:nvPr/>
        </p:nvSpPr>
        <p:spPr>
          <a:xfrm>
            <a:off x="3603235" y="3632968"/>
            <a:ext cx="162018" cy="158595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53" name="Rectangle 52"/>
          <p:cNvSpPr/>
          <p:nvPr/>
        </p:nvSpPr>
        <p:spPr>
          <a:xfrm>
            <a:off x="3816183" y="2622655"/>
            <a:ext cx="162018" cy="158595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54" name="Rectangle 53"/>
          <p:cNvSpPr/>
          <p:nvPr/>
        </p:nvSpPr>
        <p:spPr>
          <a:xfrm>
            <a:off x="3813107" y="2846539"/>
            <a:ext cx="162018" cy="158595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55" name="Rectangle 54"/>
          <p:cNvSpPr/>
          <p:nvPr/>
        </p:nvSpPr>
        <p:spPr>
          <a:xfrm>
            <a:off x="3816183" y="1735019"/>
            <a:ext cx="162018" cy="158595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56" name="Rectangle 55"/>
          <p:cNvSpPr/>
          <p:nvPr/>
        </p:nvSpPr>
        <p:spPr>
          <a:xfrm>
            <a:off x="3813107" y="1958903"/>
            <a:ext cx="162018" cy="158595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57" name="Rectangle 56"/>
          <p:cNvSpPr/>
          <p:nvPr/>
        </p:nvSpPr>
        <p:spPr>
          <a:xfrm>
            <a:off x="3816183" y="3409084"/>
            <a:ext cx="162018" cy="158595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58" name="Rectangle 57"/>
          <p:cNvSpPr/>
          <p:nvPr/>
        </p:nvSpPr>
        <p:spPr>
          <a:xfrm>
            <a:off x="3813107" y="3632968"/>
            <a:ext cx="162018" cy="158595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66" name="Rectangle 65"/>
          <p:cNvSpPr/>
          <p:nvPr/>
        </p:nvSpPr>
        <p:spPr>
          <a:xfrm>
            <a:off x="4385460" y="2622655"/>
            <a:ext cx="162018" cy="158595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67" name="Rectangle 66"/>
          <p:cNvSpPr/>
          <p:nvPr/>
        </p:nvSpPr>
        <p:spPr>
          <a:xfrm>
            <a:off x="4601484" y="2622655"/>
            <a:ext cx="162018" cy="158595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68" name="Rectangle 67"/>
          <p:cNvSpPr/>
          <p:nvPr/>
        </p:nvSpPr>
        <p:spPr>
          <a:xfrm>
            <a:off x="4817508" y="2622655"/>
            <a:ext cx="162018" cy="158595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69" name="Rectangle 68"/>
          <p:cNvSpPr/>
          <p:nvPr/>
        </p:nvSpPr>
        <p:spPr>
          <a:xfrm>
            <a:off x="5033532" y="2622655"/>
            <a:ext cx="162018" cy="158595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70" name="Rectangle 69"/>
          <p:cNvSpPr/>
          <p:nvPr/>
        </p:nvSpPr>
        <p:spPr>
          <a:xfrm>
            <a:off x="4385460" y="2846539"/>
            <a:ext cx="162018" cy="158595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71" name="Rectangle 70"/>
          <p:cNvSpPr/>
          <p:nvPr/>
        </p:nvSpPr>
        <p:spPr>
          <a:xfrm>
            <a:off x="4601484" y="2846539"/>
            <a:ext cx="162018" cy="158595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72" name="Rectangle 71"/>
          <p:cNvSpPr/>
          <p:nvPr/>
        </p:nvSpPr>
        <p:spPr>
          <a:xfrm>
            <a:off x="4817508" y="2846539"/>
            <a:ext cx="162018" cy="158595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73" name="Rectangle 72"/>
          <p:cNvSpPr/>
          <p:nvPr/>
        </p:nvSpPr>
        <p:spPr>
          <a:xfrm>
            <a:off x="5030456" y="2846539"/>
            <a:ext cx="162018" cy="158595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74" name="Rectangle 73"/>
          <p:cNvSpPr/>
          <p:nvPr/>
        </p:nvSpPr>
        <p:spPr>
          <a:xfrm>
            <a:off x="4385460" y="1735019"/>
            <a:ext cx="162018" cy="158595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75" name="Rectangle 74"/>
          <p:cNvSpPr/>
          <p:nvPr/>
        </p:nvSpPr>
        <p:spPr>
          <a:xfrm>
            <a:off x="4601484" y="1735019"/>
            <a:ext cx="162018" cy="158595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76" name="Rectangle 75"/>
          <p:cNvSpPr/>
          <p:nvPr/>
        </p:nvSpPr>
        <p:spPr>
          <a:xfrm>
            <a:off x="4817508" y="1735019"/>
            <a:ext cx="162018" cy="158595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77" name="Rectangle 76"/>
          <p:cNvSpPr/>
          <p:nvPr/>
        </p:nvSpPr>
        <p:spPr>
          <a:xfrm>
            <a:off x="5033532" y="1735019"/>
            <a:ext cx="162018" cy="158595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78" name="Rectangle 77"/>
          <p:cNvSpPr/>
          <p:nvPr/>
        </p:nvSpPr>
        <p:spPr>
          <a:xfrm>
            <a:off x="4385460" y="1958903"/>
            <a:ext cx="162018" cy="158595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79" name="Rectangle 78"/>
          <p:cNvSpPr/>
          <p:nvPr/>
        </p:nvSpPr>
        <p:spPr>
          <a:xfrm>
            <a:off x="4601484" y="1958903"/>
            <a:ext cx="162018" cy="158595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80" name="Rectangle 79"/>
          <p:cNvSpPr/>
          <p:nvPr/>
        </p:nvSpPr>
        <p:spPr>
          <a:xfrm>
            <a:off x="4817508" y="1958903"/>
            <a:ext cx="162018" cy="158595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81" name="Rectangle 80"/>
          <p:cNvSpPr/>
          <p:nvPr/>
        </p:nvSpPr>
        <p:spPr>
          <a:xfrm>
            <a:off x="5030456" y="1958903"/>
            <a:ext cx="162018" cy="158595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82" name="Rectangle 81"/>
          <p:cNvSpPr/>
          <p:nvPr/>
        </p:nvSpPr>
        <p:spPr>
          <a:xfrm>
            <a:off x="4385460" y="3409084"/>
            <a:ext cx="162018" cy="158595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83" name="Rectangle 82"/>
          <p:cNvSpPr/>
          <p:nvPr/>
        </p:nvSpPr>
        <p:spPr>
          <a:xfrm>
            <a:off x="4601484" y="3409084"/>
            <a:ext cx="162018" cy="158595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84" name="Rectangle 83"/>
          <p:cNvSpPr/>
          <p:nvPr/>
        </p:nvSpPr>
        <p:spPr>
          <a:xfrm>
            <a:off x="4817508" y="3409084"/>
            <a:ext cx="162018" cy="158595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85" name="Rectangle 84"/>
          <p:cNvSpPr/>
          <p:nvPr/>
        </p:nvSpPr>
        <p:spPr>
          <a:xfrm>
            <a:off x="5033532" y="3409084"/>
            <a:ext cx="162018" cy="158595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86" name="Rectangle 85"/>
          <p:cNvSpPr/>
          <p:nvPr/>
        </p:nvSpPr>
        <p:spPr>
          <a:xfrm>
            <a:off x="4385460" y="3632968"/>
            <a:ext cx="162018" cy="158595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87" name="Rectangle 86"/>
          <p:cNvSpPr/>
          <p:nvPr/>
        </p:nvSpPr>
        <p:spPr>
          <a:xfrm>
            <a:off x="4601484" y="3632968"/>
            <a:ext cx="162018" cy="158595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88" name="Rectangle 87"/>
          <p:cNvSpPr/>
          <p:nvPr/>
        </p:nvSpPr>
        <p:spPr>
          <a:xfrm>
            <a:off x="4817508" y="3632968"/>
            <a:ext cx="162018" cy="158595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89" name="Rectangle 88"/>
          <p:cNvSpPr/>
          <p:nvPr/>
        </p:nvSpPr>
        <p:spPr>
          <a:xfrm>
            <a:off x="5030456" y="3632968"/>
            <a:ext cx="162018" cy="158595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90" name="Rectangle 89"/>
          <p:cNvSpPr/>
          <p:nvPr/>
        </p:nvSpPr>
        <p:spPr>
          <a:xfrm>
            <a:off x="5243405" y="2622655"/>
            <a:ext cx="162018" cy="158595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91" name="Rectangle 90"/>
          <p:cNvSpPr/>
          <p:nvPr/>
        </p:nvSpPr>
        <p:spPr>
          <a:xfrm>
            <a:off x="5240329" y="2846539"/>
            <a:ext cx="162018" cy="158595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92" name="Rectangle 91"/>
          <p:cNvSpPr/>
          <p:nvPr/>
        </p:nvSpPr>
        <p:spPr>
          <a:xfrm>
            <a:off x="5243405" y="1735019"/>
            <a:ext cx="162018" cy="158595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93" name="Rectangle 92"/>
          <p:cNvSpPr/>
          <p:nvPr/>
        </p:nvSpPr>
        <p:spPr>
          <a:xfrm>
            <a:off x="5240329" y="1958903"/>
            <a:ext cx="162018" cy="158595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94" name="Rectangle 93"/>
          <p:cNvSpPr/>
          <p:nvPr/>
        </p:nvSpPr>
        <p:spPr>
          <a:xfrm>
            <a:off x="5243405" y="3409084"/>
            <a:ext cx="162018" cy="158595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95" name="Rectangle 94"/>
          <p:cNvSpPr/>
          <p:nvPr/>
        </p:nvSpPr>
        <p:spPr>
          <a:xfrm>
            <a:off x="5240329" y="3632968"/>
            <a:ext cx="162018" cy="158595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96" name="Rectangle 95"/>
          <p:cNvSpPr/>
          <p:nvPr/>
        </p:nvSpPr>
        <p:spPr>
          <a:xfrm>
            <a:off x="6149471" y="2622655"/>
            <a:ext cx="162018" cy="158595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97" name="Rectangle 96"/>
          <p:cNvSpPr/>
          <p:nvPr/>
        </p:nvSpPr>
        <p:spPr>
          <a:xfrm>
            <a:off x="6365495" y="2622655"/>
            <a:ext cx="162018" cy="158595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98" name="Rectangle 97"/>
          <p:cNvSpPr/>
          <p:nvPr/>
        </p:nvSpPr>
        <p:spPr>
          <a:xfrm>
            <a:off x="6581519" y="2622655"/>
            <a:ext cx="162018" cy="158595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99" name="Rectangle 98"/>
          <p:cNvSpPr/>
          <p:nvPr/>
        </p:nvSpPr>
        <p:spPr>
          <a:xfrm>
            <a:off x="6797543" y="2622655"/>
            <a:ext cx="162018" cy="158595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00" name="Rectangle 99"/>
          <p:cNvSpPr/>
          <p:nvPr/>
        </p:nvSpPr>
        <p:spPr>
          <a:xfrm>
            <a:off x="6149471" y="2846539"/>
            <a:ext cx="162018" cy="158595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01" name="Rectangle 100"/>
          <p:cNvSpPr/>
          <p:nvPr/>
        </p:nvSpPr>
        <p:spPr>
          <a:xfrm>
            <a:off x="6365495" y="2846539"/>
            <a:ext cx="162018" cy="158595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02" name="Rectangle 101"/>
          <p:cNvSpPr/>
          <p:nvPr/>
        </p:nvSpPr>
        <p:spPr>
          <a:xfrm>
            <a:off x="6581519" y="2846539"/>
            <a:ext cx="162018" cy="158595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03" name="Rectangle 102"/>
          <p:cNvSpPr/>
          <p:nvPr/>
        </p:nvSpPr>
        <p:spPr>
          <a:xfrm>
            <a:off x="6794467" y="2846539"/>
            <a:ext cx="162018" cy="158595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04" name="Rectangle 103"/>
          <p:cNvSpPr/>
          <p:nvPr/>
        </p:nvSpPr>
        <p:spPr>
          <a:xfrm>
            <a:off x="6149471" y="1735019"/>
            <a:ext cx="162018" cy="158595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05" name="Rectangle 104"/>
          <p:cNvSpPr/>
          <p:nvPr/>
        </p:nvSpPr>
        <p:spPr>
          <a:xfrm>
            <a:off x="6365495" y="1735019"/>
            <a:ext cx="162018" cy="158595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06" name="Rectangle 105"/>
          <p:cNvSpPr/>
          <p:nvPr/>
        </p:nvSpPr>
        <p:spPr>
          <a:xfrm>
            <a:off x="6581519" y="1735019"/>
            <a:ext cx="162018" cy="158595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07" name="Rectangle 106"/>
          <p:cNvSpPr/>
          <p:nvPr/>
        </p:nvSpPr>
        <p:spPr>
          <a:xfrm>
            <a:off x="6797543" y="1735019"/>
            <a:ext cx="162018" cy="158595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08" name="Rectangle 107"/>
          <p:cNvSpPr/>
          <p:nvPr/>
        </p:nvSpPr>
        <p:spPr>
          <a:xfrm>
            <a:off x="6149471" y="1958903"/>
            <a:ext cx="162018" cy="158595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09" name="Rectangle 108"/>
          <p:cNvSpPr/>
          <p:nvPr/>
        </p:nvSpPr>
        <p:spPr>
          <a:xfrm>
            <a:off x="6365495" y="1958903"/>
            <a:ext cx="162018" cy="158595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10" name="Rectangle 109"/>
          <p:cNvSpPr/>
          <p:nvPr/>
        </p:nvSpPr>
        <p:spPr>
          <a:xfrm>
            <a:off x="6581519" y="1958903"/>
            <a:ext cx="162018" cy="158595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11" name="Rectangle 110"/>
          <p:cNvSpPr/>
          <p:nvPr/>
        </p:nvSpPr>
        <p:spPr>
          <a:xfrm>
            <a:off x="6794467" y="1958903"/>
            <a:ext cx="162018" cy="158595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12" name="Rectangle 111"/>
          <p:cNvSpPr/>
          <p:nvPr/>
        </p:nvSpPr>
        <p:spPr>
          <a:xfrm>
            <a:off x="6149471" y="3409084"/>
            <a:ext cx="162018" cy="158595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13" name="Rectangle 112"/>
          <p:cNvSpPr/>
          <p:nvPr/>
        </p:nvSpPr>
        <p:spPr>
          <a:xfrm>
            <a:off x="6365495" y="3409084"/>
            <a:ext cx="162018" cy="158595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14" name="Rectangle 113"/>
          <p:cNvSpPr/>
          <p:nvPr/>
        </p:nvSpPr>
        <p:spPr>
          <a:xfrm>
            <a:off x="6581519" y="3409084"/>
            <a:ext cx="162018" cy="158595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15" name="Rectangle 114"/>
          <p:cNvSpPr/>
          <p:nvPr/>
        </p:nvSpPr>
        <p:spPr>
          <a:xfrm>
            <a:off x="6797543" y="3409084"/>
            <a:ext cx="162018" cy="158595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16" name="Rectangle 115"/>
          <p:cNvSpPr/>
          <p:nvPr/>
        </p:nvSpPr>
        <p:spPr>
          <a:xfrm>
            <a:off x="6149471" y="3632968"/>
            <a:ext cx="162018" cy="158595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17" name="Rectangle 116"/>
          <p:cNvSpPr/>
          <p:nvPr/>
        </p:nvSpPr>
        <p:spPr>
          <a:xfrm>
            <a:off x="6365495" y="3632968"/>
            <a:ext cx="162018" cy="158595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18" name="Rectangle 117"/>
          <p:cNvSpPr/>
          <p:nvPr/>
        </p:nvSpPr>
        <p:spPr>
          <a:xfrm>
            <a:off x="6581519" y="3632968"/>
            <a:ext cx="162018" cy="158595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19" name="Rectangle 118"/>
          <p:cNvSpPr/>
          <p:nvPr/>
        </p:nvSpPr>
        <p:spPr>
          <a:xfrm>
            <a:off x="6794467" y="3632968"/>
            <a:ext cx="162018" cy="158595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20" name="Rectangle 119"/>
          <p:cNvSpPr/>
          <p:nvPr/>
        </p:nvSpPr>
        <p:spPr>
          <a:xfrm>
            <a:off x="7007415" y="2622655"/>
            <a:ext cx="162018" cy="158595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21" name="Rectangle 120"/>
          <p:cNvSpPr/>
          <p:nvPr/>
        </p:nvSpPr>
        <p:spPr>
          <a:xfrm>
            <a:off x="7004339" y="2846539"/>
            <a:ext cx="162018" cy="158595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22" name="Rectangle 121"/>
          <p:cNvSpPr/>
          <p:nvPr/>
        </p:nvSpPr>
        <p:spPr>
          <a:xfrm>
            <a:off x="7007415" y="1735019"/>
            <a:ext cx="162018" cy="158595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23" name="Rectangle 122"/>
          <p:cNvSpPr/>
          <p:nvPr/>
        </p:nvSpPr>
        <p:spPr>
          <a:xfrm>
            <a:off x="7004339" y="1958903"/>
            <a:ext cx="162018" cy="158595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24" name="Rectangle 123"/>
          <p:cNvSpPr/>
          <p:nvPr/>
        </p:nvSpPr>
        <p:spPr>
          <a:xfrm>
            <a:off x="7007415" y="3409084"/>
            <a:ext cx="162018" cy="158595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25" name="Rectangle 124"/>
          <p:cNvSpPr/>
          <p:nvPr/>
        </p:nvSpPr>
        <p:spPr>
          <a:xfrm>
            <a:off x="7004339" y="3632968"/>
            <a:ext cx="162018" cy="158595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</p:spTree>
    <p:extLst>
      <p:ext uri="{BB962C8B-B14F-4D97-AF65-F5344CB8AC3E}">
        <p14:creationId xmlns:p14="http://schemas.microsoft.com/office/powerpoint/2010/main" val="28841287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0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3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500"/>
                            </p:stCondLst>
                            <p:childTnLst>
                              <p:par>
                                <p:cTn id="9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5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8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1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4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7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0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3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6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9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2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5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8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1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4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7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0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3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6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9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2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5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6" fill="hold">
                      <p:stCondLst>
                        <p:cond delay="indefinite"/>
                      </p:stCondLst>
                      <p:childTnLst>
                        <p:par>
                          <p:cTn id="187" fill="hold">
                            <p:stCondLst>
                              <p:cond delay="0"/>
                            </p:stCondLst>
                            <p:childTnLst>
                              <p:par>
                                <p:cTn id="18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9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2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5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8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1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4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7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0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3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6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9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2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5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8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1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4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7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0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3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6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9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2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5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8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1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4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7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0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3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6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8" fill="hold">
                            <p:stCondLst>
                              <p:cond delay="500"/>
                            </p:stCondLst>
                            <p:childTnLst>
                              <p:par>
                                <p:cTn id="27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1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4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7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0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3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6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9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2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5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8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1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4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7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0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3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6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9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2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5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8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1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4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7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0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3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6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9"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2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5"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8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53" grpId="0" animBg="1"/>
      <p:bldP spid="54" grpId="0" animBg="1"/>
      <p:bldP spid="55" grpId="0" animBg="1"/>
      <p:bldP spid="56" grpId="0" animBg="1"/>
      <p:bldP spid="57" grpId="0" animBg="1"/>
      <p:bldP spid="58" grpId="0" animBg="1"/>
      <p:bldP spid="66" grpId="0" animBg="1"/>
      <p:bldP spid="66" grpId="1" animBg="1"/>
      <p:bldP spid="67" grpId="0" animBg="1"/>
      <p:bldP spid="67" grpId="1" animBg="1"/>
      <p:bldP spid="68" grpId="0" animBg="1"/>
      <p:bldP spid="68" grpId="1" animBg="1"/>
      <p:bldP spid="69" grpId="0" animBg="1"/>
      <p:bldP spid="69" grpId="1" animBg="1"/>
      <p:bldP spid="70" grpId="0" animBg="1"/>
      <p:bldP spid="70" grpId="1" animBg="1"/>
      <p:bldP spid="71" grpId="0" animBg="1"/>
      <p:bldP spid="71" grpId="1" animBg="1"/>
      <p:bldP spid="72" grpId="0" animBg="1"/>
      <p:bldP spid="72" grpId="1" animBg="1"/>
      <p:bldP spid="73" grpId="0" animBg="1"/>
      <p:bldP spid="73" grpId="1" animBg="1"/>
      <p:bldP spid="74" grpId="0" animBg="1"/>
      <p:bldP spid="74" grpId="1" animBg="1"/>
      <p:bldP spid="75" grpId="0" animBg="1"/>
      <p:bldP spid="75" grpId="1" animBg="1"/>
      <p:bldP spid="76" grpId="0" animBg="1"/>
      <p:bldP spid="76" grpId="1" animBg="1"/>
      <p:bldP spid="77" grpId="0" animBg="1"/>
      <p:bldP spid="77" grpId="1" animBg="1"/>
      <p:bldP spid="78" grpId="0" animBg="1"/>
      <p:bldP spid="78" grpId="1" animBg="1"/>
      <p:bldP spid="79" grpId="0" animBg="1"/>
      <p:bldP spid="79" grpId="1" animBg="1"/>
      <p:bldP spid="80" grpId="0" animBg="1"/>
      <p:bldP spid="80" grpId="1" animBg="1"/>
      <p:bldP spid="81" grpId="0" animBg="1"/>
      <p:bldP spid="81" grpId="1" animBg="1"/>
      <p:bldP spid="82" grpId="0" animBg="1"/>
      <p:bldP spid="82" grpId="1" animBg="1"/>
      <p:bldP spid="83" grpId="0" animBg="1"/>
      <p:bldP spid="83" grpId="1" animBg="1"/>
      <p:bldP spid="84" grpId="0" animBg="1"/>
      <p:bldP spid="84" grpId="1" animBg="1"/>
      <p:bldP spid="85" grpId="0" animBg="1"/>
      <p:bldP spid="85" grpId="1" animBg="1"/>
      <p:bldP spid="86" grpId="0" animBg="1"/>
      <p:bldP spid="86" grpId="1" animBg="1"/>
      <p:bldP spid="87" grpId="0" animBg="1"/>
      <p:bldP spid="87" grpId="1" animBg="1"/>
      <p:bldP spid="88" grpId="0" animBg="1"/>
      <p:bldP spid="88" grpId="1" animBg="1"/>
      <p:bldP spid="89" grpId="0" animBg="1"/>
      <p:bldP spid="89" grpId="1" animBg="1"/>
      <p:bldP spid="90" grpId="0" animBg="1"/>
      <p:bldP spid="90" grpId="1" animBg="1"/>
      <p:bldP spid="91" grpId="0" animBg="1"/>
      <p:bldP spid="91" grpId="1" animBg="1"/>
      <p:bldP spid="92" grpId="0" animBg="1"/>
      <p:bldP spid="92" grpId="1" animBg="1"/>
      <p:bldP spid="93" grpId="0" animBg="1"/>
      <p:bldP spid="93" grpId="1" animBg="1"/>
      <p:bldP spid="94" grpId="0" animBg="1"/>
      <p:bldP spid="94" grpId="1" animBg="1"/>
      <p:bldP spid="95" grpId="0" animBg="1"/>
      <p:bldP spid="95" grpId="1" animBg="1"/>
      <p:bldP spid="96" grpId="0" animBg="1"/>
      <p:bldP spid="97" grpId="0" animBg="1"/>
      <p:bldP spid="98" grpId="0" animBg="1"/>
      <p:bldP spid="99" grpId="0" animBg="1"/>
      <p:bldP spid="100" grpId="0" animBg="1"/>
      <p:bldP spid="101" grpId="0" animBg="1"/>
      <p:bldP spid="102" grpId="0" animBg="1"/>
      <p:bldP spid="103" grpId="0" animBg="1"/>
      <p:bldP spid="104" grpId="0" animBg="1"/>
      <p:bldP spid="105" grpId="0" animBg="1"/>
      <p:bldP spid="106" grpId="0" animBg="1"/>
      <p:bldP spid="107" grpId="0" animBg="1"/>
      <p:bldP spid="108" grpId="0" animBg="1"/>
      <p:bldP spid="109" grpId="0" animBg="1"/>
      <p:bldP spid="110" grpId="0" animBg="1"/>
      <p:bldP spid="111" grpId="0" animBg="1"/>
      <p:bldP spid="112" grpId="0" animBg="1"/>
      <p:bldP spid="113" grpId="0" animBg="1"/>
      <p:bldP spid="114" grpId="0" animBg="1"/>
      <p:bldP spid="115" grpId="0" animBg="1"/>
      <p:bldP spid="116" grpId="0" animBg="1"/>
      <p:bldP spid="117" grpId="0" animBg="1"/>
      <p:bldP spid="118" grpId="0" animBg="1"/>
      <p:bldP spid="119" grpId="0" animBg="1"/>
      <p:bldP spid="120" grpId="0" animBg="1"/>
      <p:bldP spid="121" grpId="0" animBg="1"/>
      <p:bldP spid="122" grpId="0" animBg="1"/>
      <p:bldP spid="123" grpId="0" animBg="1"/>
      <p:bldP spid="124" grpId="0" animBg="1"/>
      <p:bldP spid="125" grpId="0" animBg="1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Scrum </a:t>
            </a:r>
            <a:r>
              <a:rPr lang="en-US"/>
              <a:t>Board Danger</a:t>
            </a:r>
            <a:endParaRPr lang="en-US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1460754" y="1104139"/>
          <a:ext cx="6275070" cy="3002142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138531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4018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3819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71138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528066"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000" dirty="0"/>
                        <a:t>TO DO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000" dirty="0"/>
                        <a:t>IN PROGRESS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000" dirty="0"/>
                        <a:t>DONE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24692">
                <a:tc>
                  <a:txBody>
                    <a:bodyPr/>
                    <a:lstStyle/>
                    <a:p>
                      <a:endParaRPr lang="en-US" sz="100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US" sz="100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24692">
                <a:tc>
                  <a:txBody>
                    <a:bodyPr/>
                    <a:lstStyle/>
                    <a:p>
                      <a:endParaRPr lang="en-US" sz="100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US" sz="100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US" sz="100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US" sz="100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24692"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US" sz="100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US" sz="100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6" name="Rectangle 5"/>
          <p:cNvSpPr/>
          <p:nvPr/>
        </p:nvSpPr>
        <p:spPr>
          <a:xfrm>
            <a:off x="1608280" y="3417045"/>
            <a:ext cx="1063628" cy="572723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dirty="0"/>
              <a:t>PBI C</a:t>
            </a:r>
          </a:p>
        </p:txBody>
      </p:sp>
      <p:sp>
        <p:nvSpPr>
          <p:cNvPr id="7" name="Rectangle 6"/>
          <p:cNvSpPr/>
          <p:nvPr/>
        </p:nvSpPr>
        <p:spPr>
          <a:xfrm>
            <a:off x="1608280" y="2612898"/>
            <a:ext cx="1063628" cy="572723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dirty="0"/>
              <a:t>PBI B</a:t>
            </a:r>
          </a:p>
        </p:txBody>
      </p:sp>
      <p:sp>
        <p:nvSpPr>
          <p:cNvPr id="8" name="Rectangle 7"/>
          <p:cNvSpPr/>
          <p:nvPr/>
        </p:nvSpPr>
        <p:spPr>
          <a:xfrm>
            <a:off x="1612953" y="1726367"/>
            <a:ext cx="1058956" cy="570207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dirty="0"/>
              <a:t>PBI A</a:t>
            </a:r>
          </a:p>
        </p:txBody>
      </p:sp>
      <p:sp>
        <p:nvSpPr>
          <p:cNvPr id="9" name="Rectangle 8"/>
          <p:cNvSpPr/>
          <p:nvPr/>
        </p:nvSpPr>
        <p:spPr>
          <a:xfrm>
            <a:off x="2958239" y="2622655"/>
            <a:ext cx="162018" cy="158595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0" name="Rectangle 9"/>
          <p:cNvSpPr/>
          <p:nvPr/>
        </p:nvSpPr>
        <p:spPr>
          <a:xfrm>
            <a:off x="3174263" y="2622655"/>
            <a:ext cx="162018" cy="158595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1" name="Rectangle 10"/>
          <p:cNvSpPr/>
          <p:nvPr/>
        </p:nvSpPr>
        <p:spPr>
          <a:xfrm>
            <a:off x="3390287" y="2622655"/>
            <a:ext cx="162018" cy="158595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2" name="Rectangle 11"/>
          <p:cNvSpPr/>
          <p:nvPr/>
        </p:nvSpPr>
        <p:spPr>
          <a:xfrm>
            <a:off x="3606311" y="2622655"/>
            <a:ext cx="162018" cy="158595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3" name="Rectangle 12"/>
          <p:cNvSpPr/>
          <p:nvPr/>
        </p:nvSpPr>
        <p:spPr>
          <a:xfrm>
            <a:off x="2958239" y="2846539"/>
            <a:ext cx="162018" cy="158595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4" name="Rectangle 13"/>
          <p:cNvSpPr/>
          <p:nvPr/>
        </p:nvSpPr>
        <p:spPr>
          <a:xfrm>
            <a:off x="3174263" y="2846539"/>
            <a:ext cx="162018" cy="158595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5" name="Rectangle 14"/>
          <p:cNvSpPr/>
          <p:nvPr/>
        </p:nvSpPr>
        <p:spPr>
          <a:xfrm>
            <a:off x="3390287" y="2846539"/>
            <a:ext cx="162018" cy="158595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6" name="Rectangle 15"/>
          <p:cNvSpPr/>
          <p:nvPr/>
        </p:nvSpPr>
        <p:spPr>
          <a:xfrm>
            <a:off x="3603235" y="2846539"/>
            <a:ext cx="162018" cy="158595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7" name="Rectangle 16"/>
          <p:cNvSpPr/>
          <p:nvPr/>
        </p:nvSpPr>
        <p:spPr>
          <a:xfrm>
            <a:off x="2958239" y="1735019"/>
            <a:ext cx="162018" cy="158595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8" name="Rectangle 17"/>
          <p:cNvSpPr/>
          <p:nvPr/>
        </p:nvSpPr>
        <p:spPr>
          <a:xfrm>
            <a:off x="3174263" y="1735019"/>
            <a:ext cx="162018" cy="158595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9" name="Rectangle 18"/>
          <p:cNvSpPr/>
          <p:nvPr/>
        </p:nvSpPr>
        <p:spPr>
          <a:xfrm>
            <a:off x="3390287" y="1735019"/>
            <a:ext cx="162018" cy="158595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0" name="Rectangle 19"/>
          <p:cNvSpPr/>
          <p:nvPr/>
        </p:nvSpPr>
        <p:spPr>
          <a:xfrm>
            <a:off x="3606311" y="1735019"/>
            <a:ext cx="162018" cy="158595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1" name="Rectangle 20"/>
          <p:cNvSpPr/>
          <p:nvPr/>
        </p:nvSpPr>
        <p:spPr>
          <a:xfrm>
            <a:off x="2958239" y="1958903"/>
            <a:ext cx="162018" cy="158595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2" name="Rectangle 21"/>
          <p:cNvSpPr/>
          <p:nvPr/>
        </p:nvSpPr>
        <p:spPr>
          <a:xfrm>
            <a:off x="3174263" y="1958903"/>
            <a:ext cx="162018" cy="158595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3" name="Rectangle 22"/>
          <p:cNvSpPr/>
          <p:nvPr/>
        </p:nvSpPr>
        <p:spPr>
          <a:xfrm>
            <a:off x="3390287" y="1958903"/>
            <a:ext cx="162018" cy="158595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4" name="Rectangle 23"/>
          <p:cNvSpPr/>
          <p:nvPr/>
        </p:nvSpPr>
        <p:spPr>
          <a:xfrm>
            <a:off x="3603235" y="1958903"/>
            <a:ext cx="162018" cy="158595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5" name="Rectangle 24"/>
          <p:cNvSpPr/>
          <p:nvPr/>
        </p:nvSpPr>
        <p:spPr>
          <a:xfrm>
            <a:off x="2958239" y="3409084"/>
            <a:ext cx="162018" cy="158595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6" name="Rectangle 25"/>
          <p:cNvSpPr/>
          <p:nvPr/>
        </p:nvSpPr>
        <p:spPr>
          <a:xfrm>
            <a:off x="3174263" y="3409084"/>
            <a:ext cx="162018" cy="158595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7" name="Rectangle 26"/>
          <p:cNvSpPr/>
          <p:nvPr/>
        </p:nvSpPr>
        <p:spPr>
          <a:xfrm>
            <a:off x="3390287" y="3409084"/>
            <a:ext cx="162018" cy="158595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8" name="Rectangle 27"/>
          <p:cNvSpPr/>
          <p:nvPr/>
        </p:nvSpPr>
        <p:spPr>
          <a:xfrm>
            <a:off x="3606311" y="3409084"/>
            <a:ext cx="162018" cy="158595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9" name="Rectangle 28"/>
          <p:cNvSpPr/>
          <p:nvPr/>
        </p:nvSpPr>
        <p:spPr>
          <a:xfrm>
            <a:off x="2958239" y="3632968"/>
            <a:ext cx="162018" cy="158595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30" name="Rectangle 29"/>
          <p:cNvSpPr/>
          <p:nvPr/>
        </p:nvSpPr>
        <p:spPr>
          <a:xfrm>
            <a:off x="3174263" y="3632968"/>
            <a:ext cx="162018" cy="158595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31" name="Rectangle 30"/>
          <p:cNvSpPr/>
          <p:nvPr/>
        </p:nvSpPr>
        <p:spPr>
          <a:xfrm>
            <a:off x="3390287" y="3632968"/>
            <a:ext cx="162018" cy="158595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32" name="Rectangle 31"/>
          <p:cNvSpPr/>
          <p:nvPr/>
        </p:nvSpPr>
        <p:spPr>
          <a:xfrm>
            <a:off x="3603235" y="3632968"/>
            <a:ext cx="162018" cy="158595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53" name="Rectangle 52"/>
          <p:cNvSpPr/>
          <p:nvPr/>
        </p:nvSpPr>
        <p:spPr>
          <a:xfrm>
            <a:off x="3816183" y="2622655"/>
            <a:ext cx="162018" cy="158595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54" name="Rectangle 53"/>
          <p:cNvSpPr/>
          <p:nvPr/>
        </p:nvSpPr>
        <p:spPr>
          <a:xfrm>
            <a:off x="3813107" y="2846539"/>
            <a:ext cx="162018" cy="158595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55" name="Rectangle 54"/>
          <p:cNvSpPr/>
          <p:nvPr/>
        </p:nvSpPr>
        <p:spPr>
          <a:xfrm>
            <a:off x="3816183" y="1735019"/>
            <a:ext cx="162018" cy="158595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56" name="Rectangle 55"/>
          <p:cNvSpPr/>
          <p:nvPr/>
        </p:nvSpPr>
        <p:spPr>
          <a:xfrm>
            <a:off x="3813107" y="1958903"/>
            <a:ext cx="162018" cy="158595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57" name="Rectangle 56"/>
          <p:cNvSpPr/>
          <p:nvPr/>
        </p:nvSpPr>
        <p:spPr>
          <a:xfrm>
            <a:off x="3816183" y="3409084"/>
            <a:ext cx="162018" cy="158595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58" name="Rectangle 57"/>
          <p:cNvSpPr/>
          <p:nvPr/>
        </p:nvSpPr>
        <p:spPr>
          <a:xfrm>
            <a:off x="3813107" y="3632968"/>
            <a:ext cx="162018" cy="158595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66" name="Rectangle 65"/>
          <p:cNvSpPr/>
          <p:nvPr/>
        </p:nvSpPr>
        <p:spPr>
          <a:xfrm>
            <a:off x="4385460" y="2622655"/>
            <a:ext cx="162018" cy="158595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67" name="Rectangle 66"/>
          <p:cNvSpPr/>
          <p:nvPr/>
        </p:nvSpPr>
        <p:spPr>
          <a:xfrm>
            <a:off x="4601484" y="2622655"/>
            <a:ext cx="162018" cy="158595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68" name="Rectangle 67"/>
          <p:cNvSpPr/>
          <p:nvPr/>
        </p:nvSpPr>
        <p:spPr>
          <a:xfrm>
            <a:off x="4817508" y="2622655"/>
            <a:ext cx="162018" cy="158595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69" name="Rectangle 68"/>
          <p:cNvSpPr/>
          <p:nvPr/>
        </p:nvSpPr>
        <p:spPr>
          <a:xfrm>
            <a:off x="5033532" y="2622655"/>
            <a:ext cx="162018" cy="158595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70" name="Rectangle 69"/>
          <p:cNvSpPr/>
          <p:nvPr/>
        </p:nvSpPr>
        <p:spPr>
          <a:xfrm>
            <a:off x="4385460" y="2846539"/>
            <a:ext cx="162018" cy="158595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71" name="Rectangle 70"/>
          <p:cNvSpPr/>
          <p:nvPr/>
        </p:nvSpPr>
        <p:spPr>
          <a:xfrm>
            <a:off x="4601484" y="2846539"/>
            <a:ext cx="162018" cy="158595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72" name="Rectangle 71"/>
          <p:cNvSpPr/>
          <p:nvPr/>
        </p:nvSpPr>
        <p:spPr>
          <a:xfrm>
            <a:off x="4817508" y="2846539"/>
            <a:ext cx="162018" cy="158595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73" name="Rectangle 72"/>
          <p:cNvSpPr/>
          <p:nvPr/>
        </p:nvSpPr>
        <p:spPr>
          <a:xfrm>
            <a:off x="5030456" y="2846539"/>
            <a:ext cx="162018" cy="158595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74" name="Rectangle 73"/>
          <p:cNvSpPr/>
          <p:nvPr/>
        </p:nvSpPr>
        <p:spPr>
          <a:xfrm>
            <a:off x="4385460" y="1735019"/>
            <a:ext cx="162018" cy="158595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75" name="Rectangle 74"/>
          <p:cNvSpPr/>
          <p:nvPr/>
        </p:nvSpPr>
        <p:spPr>
          <a:xfrm>
            <a:off x="4601484" y="1735019"/>
            <a:ext cx="162018" cy="158595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76" name="Rectangle 75"/>
          <p:cNvSpPr/>
          <p:nvPr/>
        </p:nvSpPr>
        <p:spPr>
          <a:xfrm>
            <a:off x="4817508" y="1735019"/>
            <a:ext cx="162018" cy="158595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77" name="Rectangle 76"/>
          <p:cNvSpPr/>
          <p:nvPr/>
        </p:nvSpPr>
        <p:spPr>
          <a:xfrm>
            <a:off x="5033532" y="1735019"/>
            <a:ext cx="162018" cy="158595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78" name="Rectangle 77"/>
          <p:cNvSpPr/>
          <p:nvPr/>
        </p:nvSpPr>
        <p:spPr>
          <a:xfrm>
            <a:off x="4385460" y="1958903"/>
            <a:ext cx="162018" cy="158595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79" name="Rectangle 78"/>
          <p:cNvSpPr/>
          <p:nvPr/>
        </p:nvSpPr>
        <p:spPr>
          <a:xfrm>
            <a:off x="4601484" y="1958903"/>
            <a:ext cx="162018" cy="158595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80" name="Rectangle 79"/>
          <p:cNvSpPr/>
          <p:nvPr/>
        </p:nvSpPr>
        <p:spPr>
          <a:xfrm>
            <a:off x="4817508" y="1958903"/>
            <a:ext cx="162018" cy="158595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81" name="Rectangle 80"/>
          <p:cNvSpPr/>
          <p:nvPr/>
        </p:nvSpPr>
        <p:spPr>
          <a:xfrm>
            <a:off x="5030456" y="1958903"/>
            <a:ext cx="162018" cy="158595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82" name="Rectangle 81"/>
          <p:cNvSpPr/>
          <p:nvPr/>
        </p:nvSpPr>
        <p:spPr>
          <a:xfrm>
            <a:off x="4385460" y="3409084"/>
            <a:ext cx="162018" cy="158595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83" name="Rectangle 82"/>
          <p:cNvSpPr/>
          <p:nvPr/>
        </p:nvSpPr>
        <p:spPr>
          <a:xfrm>
            <a:off x="4601484" y="3409084"/>
            <a:ext cx="162018" cy="158595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84" name="Rectangle 83"/>
          <p:cNvSpPr/>
          <p:nvPr/>
        </p:nvSpPr>
        <p:spPr>
          <a:xfrm>
            <a:off x="4817508" y="3409084"/>
            <a:ext cx="162018" cy="158595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85" name="Rectangle 84"/>
          <p:cNvSpPr/>
          <p:nvPr/>
        </p:nvSpPr>
        <p:spPr>
          <a:xfrm>
            <a:off x="5033532" y="3409084"/>
            <a:ext cx="162018" cy="158595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86" name="Rectangle 85"/>
          <p:cNvSpPr/>
          <p:nvPr/>
        </p:nvSpPr>
        <p:spPr>
          <a:xfrm>
            <a:off x="4385460" y="3632968"/>
            <a:ext cx="162018" cy="158595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87" name="Rectangle 86"/>
          <p:cNvSpPr/>
          <p:nvPr/>
        </p:nvSpPr>
        <p:spPr>
          <a:xfrm>
            <a:off x="4601484" y="3632968"/>
            <a:ext cx="162018" cy="158595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88" name="Rectangle 87"/>
          <p:cNvSpPr/>
          <p:nvPr/>
        </p:nvSpPr>
        <p:spPr>
          <a:xfrm>
            <a:off x="4817508" y="3632968"/>
            <a:ext cx="162018" cy="158595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89" name="Rectangle 88"/>
          <p:cNvSpPr/>
          <p:nvPr/>
        </p:nvSpPr>
        <p:spPr>
          <a:xfrm>
            <a:off x="5030456" y="3632968"/>
            <a:ext cx="162018" cy="158595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90" name="Rectangle 89"/>
          <p:cNvSpPr/>
          <p:nvPr/>
        </p:nvSpPr>
        <p:spPr>
          <a:xfrm>
            <a:off x="5243405" y="2622655"/>
            <a:ext cx="162018" cy="158595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91" name="Rectangle 90"/>
          <p:cNvSpPr/>
          <p:nvPr/>
        </p:nvSpPr>
        <p:spPr>
          <a:xfrm>
            <a:off x="5240329" y="2846539"/>
            <a:ext cx="162018" cy="158595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92" name="Rectangle 91"/>
          <p:cNvSpPr/>
          <p:nvPr/>
        </p:nvSpPr>
        <p:spPr>
          <a:xfrm>
            <a:off x="5243405" y="1735019"/>
            <a:ext cx="162018" cy="158595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93" name="Rectangle 92"/>
          <p:cNvSpPr/>
          <p:nvPr/>
        </p:nvSpPr>
        <p:spPr>
          <a:xfrm>
            <a:off x="5240329" y="1958903"/>
            <a:ext cx="162018" cy="158595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94" name="Rectangle 93"/>
          <p:cNvSpPr/>
          <p:nvPr/>
        </p:nvSpPr>
        <p:spPr>
          <a:xfrm>
            <a:off x="5243405" y="3409084"/>
            <a:ext cx="162018" cy="158595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95" name="Rectangle 94"/>
          <p:cNvSpPr/>
          <p:nvPr/>
        </p:nvSpPr>
        <p:spPr>
          <a:xfrm>
            <a:off x="5240329" y="3632968"/>
            <a:ext cx="162018" cy="158595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96" name="Rectangle 95"/>
          <p:cNvSpPr/>
          <p:nvPr/>
        </p:nvSpPr>
        <p:spPr>
          <a:xfrm>
            <a:off x="6149471" y="2622655"/>
            <a:ext cx="162018" cy="158595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97" name="Rectangle 96"/>
          <p:cNvSpPr/>
          <p:nvPr/>
        </p:nvSpPr>
        <p:spPr>
          <a:xfrm>
            <a:off x="6365495" y="2622655"/>
            <a:ext cx="162018" cy="158595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98" name="Rectangle 97"/>
          <p:cNvSpPr/>
          <p:nvPr/>
        </p:nvSpPr>
        <p:spPr>
          <a:xfrm>
            <a:off x="6581519" y="2622655"/>
            <a:ext cx="162018" cy="158595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99" name="Rectangle 98"/>
          <p:cNvSpPr/>
          <p:nvPr/>
        </p:nvSpPr>
        <p:spPr>
          <a:xfrm>
            <a:off x="6797543" y="2622655"/>
            <a:ext cx="162018" cy="158595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00" name="Rectangle 99"/>
          <p:cNvSpPr/>
          <p:nvPr/>
        </p:nvSpPr>
        <p:spPr>
          <a:xfrm>
            <a:off x="6149471" y="2846539"/>
            <a:ext cx="162018" cy="158595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01" name="Rectangle 100"/>
          <p:cNvSpPr/>
          <p:nvPr/>
        </p:nvSpPr>
        <p:spPr>
          <a:xfrm>
            <a:off x="6365495" y="2846539"/>
            <a:ext cx="162018" cy="158595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02" name="Rectangle 101"/>
          <p:cNvSpPr/>
          <p:nvPr/>
        </p:nvSpPr>
        <p:spPr>
          <a:xfrm>
            <a:off x="6581519" y="2846539"/>
            <a:ext cx="162018" cy="158595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03" name="Rectangle 102"/>
          <p:cNvSpPr/>
          <p:nvPr/>
        </p:nvSpPr>
        <p:spPr>
          <a:xfrm>
            <a:off x="6794467" y="2846539"/>
            <a:ext cx="162018" cy="158595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04" name="Rectangle 103"/>
          <p:cNvSpPr/>
          <p:nvPr/>
        </p:nvSpPr>
        <p:spPr>
          <a:xfrm>
            <a:off x="6149471" y="1735019"/>
            <a:ext cx="162018" cy="158595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05" name="Rectangle 104"/>
          <p:cNvSpPr/>
          <p:nvPr/>
        </p:nvSpPr>
        <p:spPr>
          <a:xfrm>
            <a:off x="6365495" y="1735019"/>
            <a:ext cx="162018" cy="158595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06" name="Rectangle 105"/>
          <p:cNvSpPr/>
          <p:nvPr/>
        </p:nvSpPr>
        <p:spPr>
          <a:xfrm>
            <a:off x="6581519" y="1735019"/>
            <a:ext cx="162018" cy="158595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07" name="Rectangle 106"/>
          <p:cNvSpPr/>
          <p:nvPr/>
        </p:nvSpPr>
        <p:spPr>
          <a:xfrm>
            <a:off x="6797543" y="1735019"/>
            <a:ext cx="162018" cy="158595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08" name="Rectangle 107"/>
          <p:cNvSpPr/>
          <p:nvPr/>
        </p:nvSpPr>
        <p:spPr>
          <a:xfrm>
            <a:off x="6149471" y="1958903"/>
            <a:ext cx="162018" cy="158595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09" name="Rectangle 108"/>
          <p:cNvSpPr/>
          <p:nvPr/>
        </p:nvSpPr>
        <p:spPr>
          <a:xfrm>
            <a:off x="6365495" y="1958903"/>
            <a:ext cx="162018" cy="158595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10" name="Rectangle 109"/>
          <p:cNvSpPr/>
          <p:nvPr/>
        </p:nvSpPr>
        <p:spPr>
          <a:xfrm>
            <a:off x="6581519" y="1958903"/>
            <a:ext cx="162018" cy="158595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11" name="Rectangle 110"/>
          <p:cNvSpPr/>
          <p:nvPr/>
        </p:nvSpPr>
        <p:spPr>
          <a:xfrm>
            <a:off x="6794467" y="1958903"/>
            <a:ext cx="162018" cy="158595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12" name="Rectangle 111"/>
          <p:cNvSpPr/>
          <p:nvPr/>
        </p:nvSpPr>
        <p:spPr>
          <a:xfrm>
            <a:off x="6149471" y="3409084"/>
            <a:ext cx="162018" cy="158595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13" name="Rectangle 112"/>
          <p:cNvSpPr/>
          <p:nvPr/>
        </p:nvSpPr>
        <p:spPr>
          <a:xfrm>
            <a:off x="6365495" y="3409084"/>
            <a:ext cx="162018" cy="158595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14" name="Rectangle 113"/>
          <p:cNvSpPr/>
          <p:nvPr/>
        </p:nvSpPr>
        <p:spPr>
          <a:xfrm>
            <a:off x="6581519" y="3409084"/>
            <a:ext cx="162018" cy="158595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15" name="Rectangle 114"/>
          <p:cNvSpPr/>
          <p:nvPr/>
        </p:nvSpPr>
        <p:spPr>
          <a:xfrm>
            <a:off x="6797543" y="3409084"/>
            <a:ext cx="162018" cy="158595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16" name="Rectangle 115"/>
          <p:cNvSpPr/>
          <p:nvPr/>
        </p:nvSpPr>
        <p:spPr>
          <a:xfrm>
            <a:off x="6149471" y="3632968"/>
            <a:ext cx="162018" cy="158595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17" name="Rectangle 116"/>
          <p:cNvSpPr/>
          <p:nvPr/>
        </p:nvSpPr>
        <p:spPr>
          <a:xfrm>
            <a:off x="6365495" y="3632968"/>
            <a:ext cx="162018" cy="158595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18" name="Rectangle 117"/>
          <p:cNvSpPr/>
          <p:nvPr/>
        </p:nvSpPr>
        <p:spPr>
          <a:xfrm>
            <a:off x="6581519" y="3632968"/>
            <a:ext cx="162018" cy="158595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19" name="Rectangle 118"/>
          <p:cNvSpPr/>
          <p:nvPr/>
        </p:nvSpPr>
        <p:spPr>
          <a:xfrm>
            <a:off x="6794467" y="3632968"/>
            <a:ext cx="162018" cy="158595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20" name="Rectangle 119"/>
          <p:cNvSpPr/>
          <p:nvPr/>
        </p:nvSpPr>
        <p:spPr>
          <a:xfrm>
            <a:off x="7007415" y="2622655"/>
            <a:ext cx="162018" cy="158595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21" name="Rectangle 120"/>
          <p:cNvSpPr/>
          <p:nvPr/>
        </p:nvSpPr>
        <p:spPr>
          <a:xfrm>
            <a:off x="7004339" y="2846539"/>
            <a:ext cx="162018" cy="158595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22" name="Rectangle 121"/>
          <p:cNvSpPr/>
          <p:nvPr/>
        </p:nvSpPr>
        <p:spPr>
          <a:xfrm>
            <a:off x="7007415" y="1735019"/>
            <a:ext cx="162018" cy="158595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23" name="Rectangle 122"/>
          <p:cNvSpPr/>
          <p:nvPr/>
        </p:nvSpPr>
        <p:spPr>
          <a:xfrm>
            <a:off x="7004339" y="1958903"/>
            <a:ext cx="162018" cy="158595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24" name="Rectangle 123"/>
          <p:cNvSpPr/>
          <p:nvPr/>
        </p:nvSpPr>
        <p:spPr>
          <a:xfrm>
            <a:off x="7007415" y="3409084"/>
            <a:ext cx="162018" cy="158595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25" name="Rectangle 124"/>
          <p:cNvSpPr/>
          <p:nvPr/>
        </p:nvSpPr>
        <p:spPr>
          <a:xfrm>
            <a:off x="7004339" y="3632968"/>
            <a:ext cx="162018" cy="158595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pic>
        <p:nvPicPr>
          <p:cNvPr id="126" name="Picture 10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71" y="3309597"/>
            <a:ext cx="970653" cy="13568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7" name="Picture 12" descr="http://www.mysafetysign.com/img/lg/S/High-Radiation-Area-Caution-Sign-S-2926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9556" y="3285674"/>
            <a:ext cx="1070588" cy="1481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8" name="Picture 12" descr="http://www.mysafetysign.com/img/lg/S/High-Radiation-Area-Caution-Sign-S-2926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003" y="885374"/>
            <a:ext cx="1070588" cy="1481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9" name="Picture 10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99524" y="864109"/>
            <a:ext cx="970653" cy="13568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407826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2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5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8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1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4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6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500"/>
                            </p:stCondLst>
                            <p:childTnLst>
                              <p:par>
                                <p:cTn id="11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8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1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4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0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3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6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9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2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5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8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1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4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7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0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3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6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9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2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5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8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1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4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7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0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3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6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9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0" fill="hold">
                      <p:stCondLst>
                        <p:cond delay="indefinite"/>
                      </p:stCondLst>
                      <p:childTnLst>
                        <p:par>
                          <p:cTn id="201" fill="hold">
                            <p:stCondLst>
                              <p:cond delay="0"/>
                            </p:stCondLst>
                            <p:childTnLst>
                              <p:par>
                                <p:cTn id="20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3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6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9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2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5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8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1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4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7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0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3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6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9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2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5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8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1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4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7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0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3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6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9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2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5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8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1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4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7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0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2" fill="hold">
                            <p:stCondLst>
                              <p:cond delay="500"/>
                            </p:stCondLst>
                            <p:childTnLst>
                              <p:par>
                                <p:cTn id="29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5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8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1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4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7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0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3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6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9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2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5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8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1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4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7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0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3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6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9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2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5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8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1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4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7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0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3"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6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9"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2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53" grpId="0" animBg="1"/>
      <p:bldP spid="54" grpId="0" animBg="1"/>
      <p:bldP spid="55" grpId="0" animBg="1"/>
      <p:bldP spid="56" grpId="0" animBg="1"/>
      <p:bldP spid="57" grpId="0" animBg="1"/>
      <p:bldP spid="58" grpId="0" animBg="1"/>
      <p:bldP spid="66" grpId="0" animBg="1"/>
      <p:bldP spid="66" grpId="1" animBg="1"/>
      <p:bldP spid="67" grpId="0" animBg="1"/>
      <p:bldP spid="67" grpId="1" animBg="1"/>
      <p:bldP spid="68" grpId="0" animBg="1"/>
      <p:bldP spid="68" grpId="1" animBg="1"/>
      <p:bldP spid="69" grpId="0" animBg="1"/>
      <p:bldP spid="69" grpId="1" animBg="1"/>
      <p:bldP spid="70" grpId="0" animBg="1"/>
      <p:bldP spid="70" grpId="1" animBg="1"/>
      <p:bldP spid="71" grpId="0" animBg="1"/>
      <p:bldP spid="71" grpId="1" animBg="1"/>
      <p:bldP spid="72" grpId="0" animBg="1"/>
      <p:bldP spid="72" grpId="1" animBg="1"/>
      <p:bldP spid="73" grpId="0" animBg="1"/>
      <p:bldP spid="73" grpId="1" animBg="1"/>
      <p:bldP spid="74" grpId="0" animBg="1"/>
      <p:bldP spid="74" grpId="1" animBg="1"/>
      <p:bldP spid="75" grpId="0" animBg="1"/>
      <p:bldP spid="75" grpId="1" animBg="1"/>
      <p:bldP spid="76" grpId="0" animBg="1"/>
      <p:bldP spid="76" grpId="1" animBg="1"/>
      <p:bldP spid="77" grpId="0" animBg="1"/>
      <p:bldP spid="77" grpId="1" animBg="1"/>
      <p:bldP spid="78" grpId="0" animBg="1"/>
      <p:bldP spid="78" grpId="1" animBg="1"/>
      <p:bldP spid="79" grpId="0" animBg="1"/>
      <p:bldP spid="79" grpId="1" animBg="1"/>
      <p:bldP spid="80" grpId="0" animBg="1"/>
      <p:bldP spid="80" grpId="1" animBg="1"/>
      <p:bldP spid="81" grpId="0" animBg="1"/>
      <p:bldP spid="81" grpId="1" animBg="1"/>
      <p:bldP spid="82" grpId="0" animBg="1"/>
      <p:bldP spid="82" grpId="1" animBg="1"/>
      <p:bldP spid="83" grpId="0" animBg="1"/>
      <p:bldP spid="83" grpId="1" animBg="1"/>
      <p:bldP spid="84" grpId="0" animBg="1"/>
      <p:bldP spid="84" grpId="1" animBg="1"/>
      <p:bldP spid="85" grpId="0" animBg="1"/>
      <p:bldP spid="85" grpId="1" animBg="1"/>
      <p:bldP spid="86" grpId="0" animBg="1"/>
      <p:bldP spid="86" grpId="1" animBg="1"/>
      <p:bldP spid="87" grpId="0" animBg="1"/>
      <p:bldP spid="87" grpId="1" animBg="1"/>
      <p:bldP spid="88" grpId="0" animBg="1"/>
      <p:bldP spid="88" grpId="1" animBg="1"/>
      <p:bldP spid="89" grpId="0" animBg="1"/>
      <p:bldP spid="89" grpId="1" animBg="1"/>
      <p:bldP spid="90" grpId="0" animBg="1"/>
      <p:bldP spid="90" grpId="1" animBg="1"/>
      <p:bldP spid="91" grpId="0" animBg="1"/>
      <p:bldP spid="91" grpId="1" animBg="1"/>
      <p:bldP spid="92" grpId="0" animBg="1"/>
      <p:bldP spid="92" grpId="1" animBg="1"/>
      <p:bldP spid="93" grpId="0" animBg="1"/>
      <p:bldP spid="93" grpId="1" animBg="1"/>
      <p:bldP spid="94" grpId="0" animBg="1"/>
      <p:bldP spid="94" grpId="1" animBg="1"/>
      <p:bldP spid="95" grpId="0" animBg="1"/>
      <p:bldP spid="95" grpId="1" animBg="1"/>
      <p:bldP spid="96" grpId="0" animBg="1"/>
      <p:bldP spid="97" grpId="0" animBg="1"/>
      <p:bldP spid="98" grpId="0" animBg="1"/>
      <p:bldP spid="99" grpId="0" animBg="1"/>
      <p:bldP spid="100" grpId="0" animBg="1"/>
      <p:bldP spid="101" grpId="0" animBg="1"/>
      <p:bldP spid="102" grpId="0" animBg="1"/>
      <p:bldP spid="103" grpId="0" animBg="1"/>
      <p:bldP spid="104" grpId="0" animBg="1"/>
      <p:bldP spid="105" grpId="0" animBg="1"/>
      <p:bldP spid="106" grpId="0" animBg="1"/>
      <p:bldP spid="107" grpId="0" animBg="1"/>
      <p:bldP spid="108" grpId="0" animBg="1"/>
      <p:bldP spid="109" grpId="0" animBg="1"/>
      <p:bldP spid="110" grpId="0" animBg="1"/>
      <p:bldP spid="111" grpId="0" animBg="1"/>
      <p:bldP spid="112" grpId="0" animBg="1"/>
      <p:bldP spid="113" grpId="0" animBg="1"/>
      <p:bldP spid="114" grpId="0" animBg="1"/>
      <p:bldP spid="115" grpId="0" animBg="1"/>
      <p:bldP spid="116" grpId="0" animBg="1"/>
      <p:bldP spid="117" grpId="0" animBg="1"/>
      <p:bldP spid="118" grpId="0" animBg="1"/>
      <p:bldP spid="119" grpId="0" animBg="1"/>
      <p:bldP spid="120" grpId="0" animBg="1"/>
      <p:bldP spid="121" grpId="0" animBg="1"/>
      <p:bldP spid="122" grpId="0" animBg="1"/>
      <p:bldP spid="123" grpId="0" animBg="1"/>
      <p:bldP spid="124" grpId="0" animBg="1"/>
      <p:bldP spid="125" grpId="0" animBg="1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is that so dangerous?</a:t>
            </a:r>
          </a:p>
        </p:txBody>
      </p:sp>
    </p:spTree>
    <p:extLst>
      <p:ext uri="{BB962C8B-B14F-4D97-AF65-F5344CB8AC3E}">
        <p14:creationId xmlns:p14="http://schemas.microsoft.com/office/powerpoint/2010/main" val="3818136941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Too much work in progress.</a:t>
            </a:r>
          </a:p>
        </p:txBody>
      </p:sp>
    </p:spTree>
    <p:extLst>
      <p:ext uri="{BB962C8B-B14F-4D97-AF65-F5344CB8AC3E}">
        <p14:creationId xmlns:p14="http://schemas.microsoft.com/office/powerpoint/2010/main" val="3932010715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‘Work In Progress’ </a:t>
            </a:r>
            <a:br>
              <a:rPr lang="en-US" dirty="0"/>
            </a:br>
            <a:r>
              <a:rPr lang="en-US" dirty="0"/>
              <a:t>commonly abbreviated as </a:t>
            </a:r>
            <a:br>
              <a:rPr lang="en-US" dirty="0"/>
            </a:br>
            <a:r>
              <a:rPr lang="en-US" dirty="0"/>
              <a:t>‘WIP’.</a:t>
            </a:r>
          </a:p>
        </p:txBody>
      </p:sp>
    </p:spTree>
    <p:extLst>
      <p:ext uri="{BB962C8B-B14F-4D97-AF65-F5344CB8AC3E}">
        <p14:creationId xmlns:p14="http://schemas.microsoft.com/office/powerpoint/2010/main" val="241122393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2B6F06-586F-493F-A54E-226E0DBBA2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On with the show.</a:t>
            </a:r>
          </a:p>
        </p:txBody>
      </p:sp>
    </p:spTree>
    <p:extLst>
      <p:ext uri="{BB962C8B-B14F-4D97-AF65-F5344CB8AC3E}">
        <p14:creationId xmlns:p14="http://schemas.microsoft.com/office/powerpoint/2010/main" val="3362184354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Scrum </a:t>
            </a:r>
            <a:r>
              <a:rPr lang="en-US"/>
              <a:t>Board Danger</a:t>
            </a:r>
            <a:endParaRPr lang="en-US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1460754" y="1104139"/>
          <a:ext cx="6275070" cy="3002142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138531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4018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3819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71138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528066"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000" dirty="0"/>
                        <a:t>TO DO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000" dirty="0"/>
                        <a:t>IN PROGRESS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000" dirty="0"/>
                        <a:t>DONE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24692">
                <a:tc>
                  <a:txBody>
                    <a:bodyPr/>
                    <a:lstStyle/>
                    <a:p>
                      <a:endParaRPr lang="en-US" sz="100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US" sz="100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24692">
                <a:tc>
                  <a:txBody>
                    <a:bodyPr/>
                    <a:lstStyle/>
                    <a:p>
                      <a:endParaRPr lang="en-US" sz="100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US" sz="100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US" sz="100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US" sz="100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24692"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US" sz="100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US" sz="100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6" name="Rectangle 5"/>
          <p:cNvSpPr/>
          <p:nvPr/>
        </p:nvSpPr>
        <p:spPr>
          <a:xfrm>
            <a:off x="1608280" y="3417045"/>
            <a:ext cx="1063628" cy="572723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dirty="0"/>
              <a:t>PBI C</a:t>
            </a:r>
          </a:p>
        </p:txBody>
      </p:sp>
      <p:sp>
        <p:nvSpPr>
          <p:cNvPr id="7" name="Rectangle 6"/>
          <p:cNvSpPr/>
          <p:nvPr/>
        </p:nvSpPr>
        <p:spPr>
          <a:xfrm>
            <a:off x="1608280" y="2612898"/>
            <a:ext cx="1063628" cy="572723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dirty="0"/>
              <a:t>PBI B</a:t>
            </a:r>
          </a:p>
        </p:txBody>
      </p:sp>
      <p:sp>
        <p:nvSpPr>
          <p:cNvPr id="8" name="Rectangle 7"/>
          <p:cNvSpPr/>
          <p:nvPr/>
        </p:nvSpPr>
        <p:spPr>
          <a:xfrm>
            <a:off x="1612953" y="1726367"/>
            <a:ext cx="1058956" cy="570207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dirty="0"/>
              <a:t>PBI A</a:t>
            </a:r>
          </a:p>
        </p:txBody>
      </p:sp>
      <p:sp>
        <p:nvSpPr>
          <p:cNvPr id="9" name="Rectangle 8"/>
          <p:cNvSpPr/>
          <p:nvPr/>
        </p:nvSpPr>
        <p:spPr>
          <a:xfrm>
            <a:off x="2958239" y="2622655"/>
            <a:ext cx="162018" cy="158595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0" name="Rectangle 9"/>
          <p:cNvSpPr/>
          <p:nvPr/>
        </p:nvSpPr>
        <p:spPr>
          <a:xfrm>
            <a:off x="3174263" y="2622655"/>
            <a:ext cx="162018" cy="158595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1" name="Rectangle 10"/>
          <p:cNvSpPr/>
          <p:nvPr/>
        </p:nvSpPr>
        <p:spPr>
          <a:xfrm>
            <a:off x="3390287" y="2622655"/>
            <a:ext cx="162018" cy="158595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2" name="Rectangle 11"/>
          <p:cNvSpPr/>
          <p:nvPr/>
        </p:nvSpPr>
        <p:spPr>
          <a:xfrm>
            <a:off x="3606311" y="2622655"/>
            <a:ext cx="162018" cy="158595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3" name="Rectangle 12"/>
          <p:cNvSpPr/>
          <p:nvPr/>
        </p:nvSpPr>
        <p:spPr>
          <a:xfrm>
            <a:off x="2958239" y="2846539"/>
            <a:ext cx="162018" cy="158595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4" name="Rectangle 13"/>
          <p:cNvSpPr/>
          <p:nvPr/>
        </p:nvSpPr>
        <p:spPr>
          <a:xfrm>
            <a:off x="3174263" y="2846539"/>
            <a:ext cx="162018" cy="158595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5" name="Rectangle 14"/>
          <p:cNvSpPr/>
          <p:nvPr/>
        </p:nvSpPr>
        <p:spPr>
          <a:xfrm>
            <a:off x="3390287" y="2846539"/>
            <a:ext cx="162018" cy="158595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6" name="Rectangle 15"/>
          <p:cNvSpPr/>
          <p:nvPr/>
        </p:nvSpPr>
        <p:spPr>
          <a:xfrm>
            <a:off x="3603235" y="2846539"/>
            <a:ext cx="162018" cy="158595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7" name="Rectangle 16"/>
          <p:cNvSpPr/>
          <p:nvPr/>
        </p:nvSpPr>
        <p:spPr>
          <a:xfrm>
            <a:off x="2958239" y="1735019"/>
            <a:ext cx="162018" cy="158595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8" name="Rectangle 17"/>
          <p:cNvSpPr/>
          <p:nvPr/>
        </p:nvSpPr>
        <p:spPr>
          <a:xfrm>
            <a:off x="3174263" y="1735019"/>
            <a:ext cx="162018" cy="158595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9" name="Rectangle 18"/>
          <p:cNvSpPr/>
          <p:nvPr/>
        </p:nvSpPr>
        <p:spPr>
          <a:xfrm>
            <a:off x="3390287" y="1735019"/>
            <a:ext cx="162018" cy="158595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0" name="Rectangle 19"/>
          <p:cNvSpPr/>
          <p:nvPr/>
        </p:nvSpPr>
        <p:spPr>
          <a:xfrm>
            <a:off x="3606311" y="1735019"/>
            <a:ext cx="162018" cy="158595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1" name="Rectangle 20"/>
          <p:cNvSpPr/>
          <p:nvPr/>
        </p:nvSpPr>
        <p:spPr>
          <a:xfrm>
            <a:off x="2958239" y="1958903"/>
            <a:ext cx="162018" cy="158595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2" name="Rectangle 21"/>
          <p:cNvSpPr/>
          <p:nvPr/>
        </p:nvSpPr>
        <p:spPr>
          <a:xfrm>
            <a:off x="3174263" y="1958903"/>
            <a:ext cx="162018" cy="158595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3" name="Rectangle 22"/>
          <p:cNvSpPr/>
          <p:nvPr/>
        </p:nvSpPr>
        <p:spPr>
          <a:xfrm>
            <a:off x="3390287" y="1958903"/>
            <a:ext cx="162018" cy="158595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4" name="Rectangle 23"/>
          <p:cNvSpPr/>
          <p:nvPr/>
        </p:nvSpPr>
        <p:spPr>
          <a:xfrm>
            <a:off x="3603235" y="1958903"/>
            <a:ext cx="162018" cy="158595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5" name="Rectangle 24"/>
          <p:cNvSpPr/>
          <p:nvPr/>
        </p:nvSpPr>
        <p:spPr>
          <a:xfrm>
            <a:off x="2958239" y="3409084"/>
            <a:ext cx="162018" cy="158595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6" name="Rectangle 25"/>
          <p:cNvSpPr/>
          <p:nvPr/>
        </p:nvSpPr>
        <p:spPr>
          <a:xfrm>
            <a:off x="3174263" y="3409084"/>
            <a:ext cx="162018" cy="158595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7" name="Rectangle 26"/>
          <p:cNvSpPr/>
          <p:nvPr/>
        </p:nvSpPr>
        <p:spPr>
          <a:xfrm>
            <a:off x="3390287" y="3409084"/>
            <a:ext cx="162018" cy="158595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8" name="Rectangle 27"/>
          <p:cNvSpPr/>
          <p:nvPr/>
        </p:nvSpPr>
        <p:spPr>
          <a:xfrm>
            <a:off x="3606311" y="3409084"/>
            <a:ext cx="162018" cy="158595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9" name="Rectangle 28"/>
          <p:cNvSpPr/>
          <p:nvPr/>
        </p:nvSpPr>
        <p:spPr>
          <a:xfrm>
            <a:off x="2958239" y="3632968"/>
            <a:ext cx="162018" cy="158595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30" name="Rectangle 29"/>
          <p:cNvSpPr/>
          <p:nvPr/>
        </p:nvSpPr>
        <p:spPr>
          <a:xfrm>
            <a:off x="3174263" y="3632968"/>
            <a:ext cx="162018" cy="158595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31" name="Rectangle 30"/>
          <p:cNvSpPr/>
          <p:nvPr/>
        </p:nvSpPr>
        <p:spPr>
          <a:xfrm>
            <a:off x="3390287" y="3632968"/>
            <a:ext cx="162018" cy="158595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32" name="Rectangle 31"/>
          <p:cNvSpPr/>
          <p:nvPr/>
        </p:nvSpPr>
        <p:spPr>
          <a:xfrm>
            <a:off x="3603235" y="3632968"/>
            <a:ext cx="162018" cy="158595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53" name="Rectangle 52"/>
          <p:cNvSpPr/>
          <p:nvPr/>
        </p:nvSpPr>
        <p:spPr>
          <a:xfrm>
            <a:off x="3816183" y="2622655"/>
            <a:ext cx="162018" cy="158595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54" name="Rectangle 53"/>
          <p:cNvSpPr/>
          <p:nvPr/>
        </p:nvSpPr>
        <p:spPr>
          <a:xfrm>
            <a:off x="3813107" y="2846539"/>
            <a:ext cx="162018" cy="158595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55" name="Rectangle 54"/>
          <p:cNvSpPr/>
          <p:nvPr/>
        </p:nvSpPr>
        <p:spPr>
          <a:xfrm>
            <a:off x="3816183" y="1735019"/>
            <a:ext cx="162018" cy="158595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56" name="Rectangle 55"/>
          <p:cNvSpPr/>
          <p:nvPr/>
        </p:nvSpPr>
        <p:spPr>
          <a:xfrm>
            <a:off x="3813107" y="1958903"/>
            <a:ext cx="162018" cy="158595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57" name="Rectangle 56"/>
          <p:cNvSpPr/>
          <p:nvPr/>
        </p:nvSpPr>
        <p:spPr>
          <a:xfrm>
            <a:off x="3816183" y="3409084"/>
            <a:ext cx="162018" cy="158595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58" name="Rectangle 57"/>
          <p:cNvSpPr/>
          <p:nvPr/>
        </p:nvSpPr>
        <p:spPr>
          <a:xfrm>
            <a:off x="3813107" y="3632968"/>
            <a:ext cx="162018" cy="158595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66" name="Rectangle 65"/>
          <p:cNvSpPr/>
          <p:nvPr/>
        </p:nvSpPr>
        <p:spPr>
          <a:xfrm>
            <a:off x="4385460" y="2622655"/>
            <a:ext cx="162018" cy="158595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67" name="Rectangle 66"/>
          <p:cNvSpPr/>
          <p:nvPr/>
        </p:nvSpPr>
        <p:spPr>
          <a:xfrm>
            <a:off x="4601484" y="2622655"/>
            <a:ext cx="162018" cy="158595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68" name="Rectangle 67"/>
          <p:cNvSpPr/>
          <p:nvPr/>
        </p:nvSpPr>
        <p:spPr>
          <a:xfrm>
            <a:off x="4817508" y="2622655"/>
            <a:ext cx="162018" cy="158595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69" name="Rectangle 68"/>
          <p:cNvSpPr/>
          <p:nvPr/>
        </p:nvSpPr>
        <p:spPr>
          <a:xfrm>
            <a:off x="5033532" y="2622655"/>
            <a:ext cx="162018" cy="158595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70" name="Rectangle 69"/>
          <p:cNvSpPr/>
          <p:nvPr/>
        </p:nvSpPr>
        <p:spPr>
          <a:xfrm>
            <a:off x="4385460" y="2846539"/>
            <a:ext cx="162018" cy="158595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71" name="Rectangle 70"/>
          <p:cNvSpPr/>
          <p:nvPr/>
        </p:nvSpPr>
        <p:spPr>
          <a:xfrm>
            <a:off x="4601484" y="2846539"/>
            <a:ext cx="162018" cy="158595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72" name="Rectangle 71"/>
          <p:cNvSpPr/>
          <p:nvPr/>
        </p:nvSpPr>
        <p:spPr>
          <a:xfrm>
            <a:off x="4817508" y="2846539"/>
            <a:ext cx="162018" cy="158595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73" name="Rectangle 72"/>
          <p:cNvSpPr/>
          <p:nvPr/>
        </p:nvSpPr>
        <p:spPr>
          <a:xfrm>
            <a:off x="5030456" y="2846539"/>
            <a:ext cx="162018" cy="158595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74" name="Rectangle 73"/>
          <p:cNvSpPr/>
          <p:nvPr/>
        </p:nvSpPr>
        <p:spPr>
          <a:xfrm>
            <a:off x="4385460" y="1735019"/>
            <a:ext cx="162018" cy="158595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75" name="Rectangle 74"/>
          <p:cNvSpPr/>
          <p:nvPr/>
        </p:nvSpPr>
        <p:spPr>
          <a:xfrm>
            <a:off x="4601484" y="1735019"/>
            <a:ext cx="162018" cy="158595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76" name="Rectangle 75"/>
          <p:cNvSpPr/>
          <p:nvPr/>
        </p:nvSpPr>
        <p:spPr>
          <a:xfrm>
            <a:off x="4817508" y="1735019"/>
            <a:ext cx="162018" cy="158595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77" name="Rectangle 76"/>
          <p:cNvSpPr/>
          <p:nvPr/>
        </p:nvSpPr>
        <p:spPr>
          <a:xfrm>
            <a:off x="5033532" y="1735019"/>
            <a:ext cx="162018" cy="158595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78" name="Rectangle 77"/>
          <p:cNvSpPr/>
          <p:nvPr/>
        </p:nvSpPr>
        <p:spPr>
          <a:xfrm>
            <a:off x="4385460" y="1958903"/>
            <a:ext cx="162018" cy="158595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79" name="Rectangle 78"/>
          <p:cNvSpPr/>
          <p:nvPr/>
        </p:nvSpPr>
        <p:spPr>
          <a:xfrm>
            <a:off x="4601484" y="1958903"/>
            <a:ext cx="162018" cy="158595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80" name="Rectangle 79"/>
          <p:cNvSpPr/>
          <p:nvPr/>
        </p:nvSpPr>
        <p:spPr>
          <a:xfrm>
            <a:off x="4817508" y="1958903"/>
            <a:ext cx="162018" cy="158595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81" name="Rectangle 80"/>
          <p:cNvSpPr/>
          <p:nvPr/>
        </p:nvSpPr>
        <p:spPr>
          <a:xfrm>
            <a:off x="5030456" y="1958903"/>
            <a:ext cx="162018" cy="158595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82" name="Rectangle 81"/>
          <p:cNvSpPr/>
          <p:nvPr/>
        </p:nvSpPr>
        <p:spPr>
          <a:xfrm>
            <a:off x="4385460" y="3409084"/>
            <a:ext cx="162018" cy="158595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83" name="Rectangle 82"/>
          <p:cNvSpPr/>
          <p:nvPr/>
        </p:nvSpPr>
        <p:spPr>
          <a:xfrm>
            <a:off x="4601484" y="3409084"/>
            <a:ext cx="162018" cy="158595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84" name="Rectangle 83"/>
          <p:cNvSpPr/>
          <p:nvPr/>
        </p:nvSpPr>
        <p:spPr>
          <a:xfrm>
            <a:off x="4817508" y="3409084"/>
            <a:ext cx="162018" cy="158595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85" name="Rectangle 84"/>
          <p:cNvSpPr/>
          <p:nvPr/>
        </p:nvSpPr>
        <p:spPr>
          <a:xfrm>
            <a:off x="5033532" y="3409084"/>
            <a:ext cx="162018" cy="158595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86" name="Rectangle 85"/>
          <p:cNvSpPr/>
          <p:nvPr/>
        </p:nvSpPr>
        <p:spPr>
          <a:xfrm>
            <a:off x="4385460" y="3632968"/>
            <a:ext cx="162018" cy="158595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87" name="Rectangle 86"/>
          <p:cNvSpPr/>
          <p:nvPr/>
        </p:nvSpPr>
        <p:spPr>
          <a:xfrm>
            <a:off x="4601484" y="3632968"/>
            <a:ext cx="162018" cy="158595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88" name="Rectangle 87"/>
          <p:cNvSpPr/>
          <p:nvPr/>
        </p:nvSpPr>
        <p:spPr>
          <a:xfrm>
            <a:off x="4817508" y="3632968"/>
            <a:ext cx="162018" cy="158595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89" name="Rectangle 88"/>
          <p:cNvSpPr/>
          <p:nvPr/>
        </p:nvSpPr>
        <p:spPr>
          <a:xfrm>
            <a:off x="5030456" y="3632968"/>
            <a:ext cx="162018" cy="158595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90" name="Rectangle 89"/>
          <p:cNvSpPr/>
          <p:nvPr/>
        </p:nvSpPr>
        <p:spPr>
          <a:xfrm>
            <a:off x="5243405" y="2622655"/>
            <a:ext cx="162018" cy="158595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91" name="Rectangle 90"/>
          <p:cNvSpPr/>
          <p:nvPr/>
        </p:nvSpPr>
        <p:spPr>
          <a:xfrm>
            <a:off x="5240329" y="2846539"/>
            <a:ext cx="162018" cy="158595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92" name="Rectangle 91"/>
          <p:cNvSpPr/>
          <p:nvPr/>
        </p:nvSpPr>
        <p:spPr>
          <a:xfrm>
            <a:off x="5243405" y="1735019"/>
            <a:ext cx="162018" cy="158595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93" name="Rectangle 92"/>
          <p:cNvSpPr/>
          <p:nvPr/>
        </p:nvSpPr>
        <p:spPr>
          <a:xfrm>
            <a:off x="5240329" y="1958903"/>
            <a:ext cx="162018" cy="158595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94" name="Rectangle 93"/>
          <p:cNvSpPr/>
          <p:nvPr/>
        </p:nvSpPr>
        <p:spPr>
          <a:xfrm>
            <a:off x="5243405" y="3409084"/>
            <a:ext cx="162018" cy="158595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95" name="Rectangle 94"/>
          <p:cNvSpPr/>
          <p:nvPr/>
        </p:nvSpPr>
        <p:spPr>
          <a:xfrm>
            <a:off x="5240329" y="3632968"/>
            <a:ext cx="162018" cy="158595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96" name="Rectangle 95"/>
          <p:cNvSpPr/>
          <p:nvPr/>
        </p:nvSpPr>
        <p:spPr>
          <a:xfrm>
            <a:off x="6149471" y="2622655"/>
            <a:ext cx="162018" cy="158595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97" name="Rectangle 96"/>
          <p:cNvSpPr/>
          <p:nvPr/>
        </p:nvSpPr>
        <p:spPr>
          <a:xfrm>
            <a:off x="6365495" y="2622655"/>
            <a:ext cx="162018" cy="158595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98" name="Rectangle 97"/>
          <p:cNvSpPr/>
          <p:nvPr/>
        </p:nvSpPr>
        <p:spPr>
          <a:xfrm>
            <a:off x="6581519" y="2622655"/>
            <a:ext cx="162018" cy="158595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99" name="Rectangle 98"/>
          <p:cNvSpPr/>
          <p:nvPr/>
        </p:nvSpPr>
        <p:spPr>
          <a:xfrm>
            <a:off x="6797543" y="2622655"/>
            <a:ext cx="162018" cy="158595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00" name="Rectangle 99"/>
          <p:cNvSpPr/>
          <p:nvPr/>
        </p:nvSpPr>
        <p:spPr>
          <a:xfrm>
            <a:off x="6149471" y="2846539"/>
            <a:ext cx="162018" cy="158595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01" name="Rectangle 100"/>
          <p:cNvSpPr/>
          <p:nvPr/>
        </p:nvSpPr>
        <p:spPr>
          <a:xfrm>
            <a:off x="6365495" y="2846539"/>
            <a:ext cx="162018" cy="158595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02" name="Rectangle 101"/>
          <p:cNvSpPr/>
          <p:nvPr/>
        </p:nvSpPr>
        <p:spPr>
          <a:xfrm>
            <a:off x="6581519" y="2846539"/>
            <a:ext cx="162018" cy="158595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03" name="Rectangle 102"/>
          <p:cNvSpPr/>
          <p:nvPr/>
        </p:nvSpPr>
        <p:spPr>
          <a:xfrm>
            <a:off x="6794467" y="2846539"/>
            <a:ext cx="162018" cy="158595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04" name="Rectangle 103"/>
          <p:cNvSpPr/>
          <p:nvPr/>
        </p:nvSpPr>
        <p:spPr>
          <a:xfrm>
            <a:off x="6149471" y="1735019"/>
            <a:ext cx="162018" cy="158595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05" name="Rectangle 104"/>
          <p:cNvSpPr/>
          <p:nvPr/>
        </p:nvSpPr>
        <p:spPr>
          <a:xfrm>
            <a:off x="6365495" y="1735019"/>
            <a:ext cx="162018" cy="158595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06" name="Rectangle 105"/>
          <p:cNvSpPr/>
          <p:nvPr/>
        </p:nvSpPr>
        <p:spPr>
          <a:xfrm>
            <a:off x="6581519" y="1735019"/>
            <a:ext cx="162018" cy="158595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07" name="Rectangle 106"/>
          <p:cNvSpPr/>
          <p:nvPr/>
        </p:nvSpPr>
        <p:spPr>
          <a:xfrm>
            <a:off x="6797543" y="1735019"/>
            <a:ext cx="162018" cy="158595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08" name="Rectangle 107"/>
          <p:cNvSpPr/>
          <p:nvPr/>
        </p:nvSpPr>
        <p:spPr>
          <a:xfrm>
            <a:off x="6149471" y="1958903"/>
            <a:ext cx="162018" cy="158595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09" name="Rectangle 108"/>
          <p:cNvSpPr/>
          <p:nvPr/>
        </p:nvSpPr>
        <p:spPr>
          <a:xfrm>
            <a:off x="6365495" y="1958903"/>
            <a:ext cx="162018" cy="158595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10" name="Rectangle 109"/>
          <p:cNvSpPr/>
          <p:nvPr/>
        </p:nvSpPr>
        <p:spPr>
          <a:xfrm>
            <a:off x="6581519" y="1958903"/>
            <a:ext cx="162018" cy="158595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11" name="Rectangle 110"/>
          <p:cNvSpPr/>
          <p:nvPr/>
        </p:nvSpPr>
        <p:spPr>
          <a:xfrm>
            <a:off x="6794467" y="1958903"/>
            <a:ext cx="162018" cy="158595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12" name="Rectangle 111"/>
          <p:cNvSpPr/>
          <p:nvPr/>
        </p:nvSpPr>
        <p:spPr>
          <a:xfrm>
            <a:off x="6149471" y="3409084"/>
            <a:ext cx="162018" cy="158595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13" name="Rectangle 112"/>
          <p:cNvSpPr/>
          <p:nvPr/>
        </p:nvSpPr>
        <p:spPr>
          <a:xfrm>
            <a:off x="6365495" y="3409084"/>
            <a:ext cx="162018" cy="158595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14" name="Rectangle 113"/>
          <p:cNvSpPr/>
          <p:nvPr/>
        </p:nvSpPr>
        <p:spPr>
          <a:xfrm>
            <a:off x="6581519" y="3409084"/>
            <a:ext cx="162018" cy="158595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15" name="Rectangle 114"/>
          <p:cNvSpPr/>
          <p:nvPr/>
        </p:nvSpPr>
        <p:spPr>
          <a:xfrm>
            <a:off x="6797543" y="3409084"/>
            <a:ext cx="162018" cy="158595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16" name="Rectangle 115"/>
          <p:cNvSpPr/>
          <p:nvPr/>
        </p:nvSpPr>
        <p:spPr>
          <a:xfrm>
            <a:off x="6149471" y="3632968"/>
            <a:ext cx="162018" cy="158595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17" name="Rectangle 116"/>
          <p:cNvSpPr/>
          <p:nvPr/>
        </p:nvSpPr>
        <p:spPr>
          <a:xfrm>
            <a:off x="6365495" y="3632968"/>
            <a:ext cx="162018" cy="158595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18" name="Rectangle 117"/>
          <p:cNvSpPr/>
          <p:nvPr/>
        </p:nvSpPr>
        <p:spPr>
          <a:xfrm>
            <a:off x="6581519" y="3632968"/>
            <a:ext cx="162018" cy="158595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19" name="Rectangle 118"/>
          <p:cNvSpPr/>
          <p:nvPr/>
        </p:nvSpPr>
        <p:spPr>
          <a:xfrm>
            <a:off x="6794467" y="3632968"/>
            <a:ext cx="162018" cy="158595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20" name="Rectangle 119"/>
          <p:cNvSpPr/>
          <p:nvPr/>
        </p:nvSpPr>
        <p:spPr>
          <a:xfrm>
            <a:off x="7007415" y="2622655"/>
            <a:ext cx="162018" cy="158595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21" name="Rectangle 120"/>
          <p:cNvSpPr/>
          <p:nvPr/>
        </p:nvSpPr>
        <p:spPr>
          <a:xfrm>
            <a:off x="7004339" y="2846539"/>
            <a:ext cx="162018" cy="158595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22" name="Rectangle 121"/>
          <p:cNvSpPr/>
          <p:nvPr/>
        </p:nvSpPr>
        <p:spPr>
          <a:xfrm>
            <a:off x="7007415" y="1735019"/>
            <a:ext cx="162018" cy="158595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23" name="Rectangle 122"/>
          <p:cNvSpPr/>
          <p:nvPr/>
        </p:nvSpPr>
        <p:spPr>
          <a:xfrm>
            <a:off x="7004339" y="1958903"/>
            <a:ext cx="162018" cy="158595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24" name="Rectangle 123"/>
          <p:cNvSpPr/>
          <p:nvPr/>
        </p:nvSpPr>
        <p:spPr>
          <a:xfrm>
            <a:off x="7007415" y="3409084"/>
            <a:ext cx="162018" cy="158595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25" name="Rectangle 124"/>
          <p:cNvSpPr/>
          <p:nvPr/>
        </p:nvSpPr>
        <p:spPr>
          <a:xfrm>
            <a:off x="7004339" y="3632968"/>
            <a:ext cx="162018" cy="158595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</p:spTree>
    <p:extLst>
      <p:ext uri="{BB962C8B-B14F-4D97-AF65-F5344CB8AC3E}">
        <p14:creationId xmlns:p14="http://schemas.microsoft.com/office/powerpoint/2010/main" val="213749949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Sprint: Day 1 of 15</a:t>
            </a:r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1460754" y="1104139"/>
          <a:ext cx="6275070" cy="3002142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138531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4018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3819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71138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528066"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000" dirty="0"/>
                        <a:t>TO DO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000" dirty="0"/>
                        <a:t>IN PROGRESS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000" dirty="0"/>
                        <a:t>DONE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24692">
                <a:tc>
                  <a:txBody>
                    <a:bodyPr/>
                    <a:lstStyle/>
                    <a:p>
                      <a:endParaRPr lang="en-US" sz="100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US" sz="100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24692">
                <a:tc>
                  <a:txBody>
                    <a:bodyPr/>
                    <a:lstStyle/>
                    <a:p>
                      <a:endParaRPr lang="en-US" sz="100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US" sz="100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US" sz="100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US" sz="100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24692"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US" sz="100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US" sz="100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6" name="Rectangle 5"/>
          <p:cNvSpPr/>
          <p:nvPr/>
        </p:nvSpPr>
        <p:spPr>
          <a:xfrm>
            <a:off x="1608280" y="3417045"/>
            <a:ext cx="1063628" cy="572723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dirty="0"/>
              <a:t>PBI C</a:t>
            </a:r>
          </a:p>
        </p:txBody>
      </p:sp>
      <p:sp>
        <p:nvSpPr>
          <p:cNvPr id="7" name="Rectangle 6"/>
          <p:cNvSpPr/>
          <p:nvPr/>
        </p:nvSpPr>
        <p:spPr>
          <a:xfrm>
            <a:off x="1608280" y="2612898"/>
            <a:ext cx="1063628" cy="572723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dirty="0"/>
              <a:t>PBI B</a:t>
            </a:r>
          </a:p>
        </p:txBody>
      </p:sp>
      <p:sp>
        <p:nvSpPr>
          <p:cNvPr id="8" name="Rectangle 7"/>
          <p:cNvSpPr/>
          <p:nvPr/>
        </p:nvSpPr>
        <p:spPr>
          <a:xfrm>
            <a:off x="1612953" y="1726367"/>
            <a:ext cx="1058956" cy="570207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dirty="0"/>
              <a:t>PBI A</a:t>
            </a:r>
          </a:p>
        </p:txBody>
      </p:sp>
      <p:sp>
        <p:nvSpPr>
          <p:cNvPr id="9" name="Rectangle 8"/>
          <p:cNvSpPr/>
          <p:nvPr/>
        </p:nvSpPr>
        <p:spPr>
          <a:xfrm>
            <a:off x="2958239" y="2622655"/>
            <a:ext cx="162018" cy="158595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0" name="Rectangle 9"/>
          <p:cNvSpPr/>
          <p:nvPr/>
        </p:nvSpPr>
        <p:spPr>
          <a:xfrm>
            <a:off x="3174263" y="2622655"/>
            <a:ext cx="162018" cy="158595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1" name="Rectangle 10"/>
          <p:cNvSpPr/>
          <p:nvPr/>
        </p:nvSpPr>
        <p:spPr>
          <a:xfrm>
            <a:off x="3390287" y="2622655"/>
            <a:ext cx="162018" cy="158595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2" name="Rectangle 11"/>
          <p:cNvSpPr/>
          <p:nvPr/>
        </p:nvSpPr>
        <p:spPr>
          <a:xfrm>
            <a:off x="3606311" y="2622655"/>
            <a:ext cx="162018" cy="158595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3" name="Rectangle 12"/>
          <p:cNvSpPr/>
          <p:nvPr/>
        </p:nvSpPr>
        <p:spPr>
          <a:xfrm>
            <a:off x="2958239" y="2846539"/>
            <a:ext cx="162018" cy="158595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4" name="Rectangle 13"/>
          <p:cNvSpPr/>
          <p:nvPr/>
        </p:nvSpPr>
        <p:spPr>
          <a:xfrm>
            <a:off x="3174263" y="2846539"/>
            <a:ext cx="162018" cy="158595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5" name="Rectangle 14"/>
          <p:cNvSpPr/>
          <p:nvPr/>
        </p:nvSpPr>
        <p:spPr>
          <a:xfrm>
            <a:off x="3390287" y="2846539"/>
            <a:ext cx="162018" cy="158595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6" name="Rectangle 15"/>
          <p:cNvSpPr/>
          <p:nvPr/>
        </p:nvSpPr>
        <p:spPr>
          <a:xfrm>
            <a:off x="3603235" y="2846539"/>
            <a:ext cx="162018" cy="158595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7" name="Rectangle 16"/>
          <p:cNvSpPr/>
          <p:nvPr/>
        </p:nvSpPr>
        <p:spPr>
          <a:xfrm>
            <a:off x="2958239" y="1735019"/>
            <a:ext cx="162018" cy="158595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8" name="Rectangle 17"/>
          <p:cNvSpPr/>
          <p:nvPr/>
        </p:nvSpPr>
        <p:spPr>
          <a:xfrm>
            <a:off x="3174263" y="1735019"/>
            <a:ext cx="162018" cy="158595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9" name="Rectangle 18"/>
          <p:cNvSpPr/>
          <p:nvPr/>
        </p:nvSpPr>
        <p:spPr>
          <a:xfrm>
            <a:off x="3390287" y="1735019"/>
            <a:ext cx="162018" cy="158595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0" name="Rectangle 19"/>
          <p:cNvSpPr/>
          <p:nvPr/>
        </p:nvSpPr>
        <p:spPr>
          <a:xfrm>
            <a:off x="3606311" y="1735019"/>
            <a:ext cx="162018" cy="158595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1" name="Rectangle 20"/>
          <p:cNvSpPr/>
          <p:nvPr/>
        </p:nvSpPr>
        <p:spPr>
          <a:xfrm>
            <a:off x="2958239" y="1958903"/>
            <a:ext cx="162018" cy="158595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2" name="Rectangle 21"/>
          <p:cNvSpPr/>
          <p:nvPr/>
        </p:nvSpPr>
        <p:spPr>
          <a:xfrm>
            <a:off x="3174263" y="1958903"/>
            <a:ext cx="162018" cy="158595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3" name="Rectangle 22"/>
          <p:cNvSpPr/>
          <p:nvPr/>
        </p:nvSpPr>
        <p:spPr>
          <a:xfrm>
            <a:off x="3390287" y="1958903"/>
            <a:ext cx="162018" cy="158595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4" name="Rectangle 23"/>
          <p:cNvSpPr/>
          <p:nvPr/>
        </p:nvSpPr>
        <p:spPr>
          <a:xfrm>
            <a:off x="3603235" y="1958903"/>
            <a:ext cx="162018" cy="158595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5" name="Rectangle 24"/>
          <p:cNvSpPr/>
          <p:nvPr/>
        </p:nvSpPr>
        <p:spPr>
          <a:xfrm>
            <a:off x="2958239" y="3409084"/>
            <a:ext cx="162018" cy="158595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6" name="Rectangle 25"/>
          <p:cNvSpPr/>
          <p:nvPr/>
        </p:nvSpPr>
        <p:spPr>
          <a:xfrm>
            <a:off x="3174263" y="3409084"/>
            <a:ext cx="162018" cy="158595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7" name="Rectangle 26"/>
          <p:cNvSpPr/>
          <p:nvPr/>
        </p:nvSpPr>
        <p:spPr>
          <a:xfrm>
            <a:off x="3390287" y="3409084"/>
            <a:ext cx="162018" cy="158595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8" name="Rectangle 27"/>
          <p:cNvSpPr/>
          <p:nvPr/>
        </p:nvSpPr>
        <p:spPr>
          <a:xfrm>
            <a:off x="3606311" y="3409084"/>
            <a:ext cx="162018" cy="158595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9" name="Rectangle 28"/>
          <p:cNvSpPr/>
          <p:nvPr/>
        </p:nvSpPr>
        <p:spPr>
          <a:xfrm>
            <a:off x="2958239" y="3632968"/>
            <a:ext cx="162018" cy="158595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30" name="Rectangle 29"/>
          <p:cNvSpPr/>
          <p:nvPr/>
        </p:nvSpPr>
        <p:spPr>
          <a:xfrm>
            <a:off x="3174263" y="3632968"/>
            <a:ext cx="162018" cy="158595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31" name="Rectangle 30"/>
          <p:cNvSpPr/>
          <p:nvPr/>
        </p:nvSpPr>
        <p:spPr>
          <a:xfrm>
            <a:off x="3390287" y="3632968"/>
            <a:ext cx="162018" cy="158595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32" name="Rectangle 31"/>
          <p:cNvSpPr/>
          <p:nvPr/>
        </p:nvSpPr>
        <p:spPr>
          <a:xfrm>
            <a:off x="3603235" y="3632968"/>
            <a:ext cx="162018" cy="158595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53" name="Rectangle 52"/>
          <p:cNvSpPr/>
          <p:nvPr/>
        </p:nvSpPr>
        <p:spPr>
          <a:xfrm>
            <a:off x="3816183" y="2622655"/>
            <a:ext cx="162018" cy="158595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54" name="Rectangle 53"/>
          <p:cNvSpPr/>
          <p:nvPr/>
        </p:nvSpPr>
        <p:spPr>
          <a:xfrm>
            <a:off x="3813107" y="2846539"/>
            <a:ext cx="162018" cy="158595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55" name="Rectangle 54"/>
          <p:cNvSpPr/>
          <p:nvPr/>
        </p:nvSpPr>
        <p:spPr>
          <a:xfrm>
            <a:off x="3816183" y="1735019"/>
            <a:ext cx="162018" cy="158595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56" name="Rectangle 55"/>
          <p:cNvSpPr/>
          <p:nvPr/>
        </p:nvSpPr>
        <p:spPr>
          <a:xfrm>
            <a:off x="3813107" y="1958903"/>
            <a:ext cx="162018" cy="158595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57" name="Rectangle 56"/>
          <p:cNvSpPr/>
          <p:nvPr/>
        </p:nvSpPr>
        <p:spPr>
          <a:xfrm>
            <a:off x="3816183" y="3409084"/>
            <a:ext cx="162018" cy="158595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58" name="Rectangle 57"/>
          <p:cNvSpPr/>
          <p:nvPr/>
        </p:nvSpPr>
        <p:spPr>
          <a:xfrm>
            <a:off x="3813107" y="3632968"/>
            <a:ext cx="162018" cy="158595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</p:spTree>
    <p:extLst>
      <p:ext uri="{BB962C8B-B14F-4D97-AF65-F5344CB8AC3E}">
        <p14:creationId xmlns:p14="http://schemas.microsoft.com/office/powerpoint/2010/main" val="2979732780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Sprint: Day 2 of 15</a:t>
            </a:r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1460754" y="1104139"/>
          <a:ext cx="6275070" cy="3002142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138531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4018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3819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71138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528066"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000" dirty="0"/>
                        <a:t>TO DO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000" dirty="0"/>
                        <a:t>IN PROGRESS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000" dirty="0"/>
                        <a:t>DONE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24692">
                <a:tc>
                  <a:txBody>
                    <a:bodyPr/>
                    <a:lstStyle/>
                    <a:p>
                      <a:endParaRPr lang="en-US" sz="100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US" sz="100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24692">
                <a:tc>
                  <a:txBody>
                    <a:bodyPr/>
                    <a:lstStyle/>
                    <a:p>
                      <a:endParaRPr lang="en-US" sz="100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US" sz="100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US" sz="100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US" sz="100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24692"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US" sz="100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US" sz="100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6" name="Rectangle 5"/>
          <p:cNvSpPr/>
          <p:nvPr/>
        </p:nvSpPr>
        <p:spPr>
          <a:xfrm>
            <a:off x="1608280" y="3417045"/>
            <a:ext cx="1063628" cy="572723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dirty="0"/>
              <a:t>PBI C</a:t>
            </a:r>
          </a:p>
        </p:txBody>
      </p:sp>
      <p:sp>
        <p:nvSpPr>
          <p:cNvPr id="7" name="Rectangle 6"/>
          <p:cNvSpPr/>
          <p:nvPr/>
        </p:nvSpPr>
        <p:spPr>
          <a:xfrm>
            <a:off x="1608280" y="2612898"/>
            <a:ext cx="1063628" cy="572723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dirty="0"/>
              <a:t>PBI B</a:t>
            </a:r>
          </a:p>
        </p:txBody>
      </p:sp>
      <p:sp>
        <p:nvSpPr>
          <p:cNvPr id="8" name="Rectangle 7"/>
          <p:cNvSpPr/>
          <p:nvPr/>
        </p:nvSpPr>
        <p:spPr>
          <a:xfrm>
            <a:off x="1612953" y="1726367"/>
            <a:ext cx="1058956" cy="570207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dirty="0"/>
              <a:t>PBI A</a:t>
            </a:r>
          </a:p>
        </p:txBody>
      </p:sp>
      <p:sp>
        <p:nvSpPr>
          <p:cNvPr id="9" name="Rectangle 8"/>
          <p:cNvSpPr/>
          <p:nvPr/>
        </p:nvSpPr>
        <p:spPr>
          <a:xfrm>
            <a:off x="2958239" y="2622655"/>
            <a:ext cx="162018" cy="158595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0" name="Rectangle 9"/>
          <p:cNvSpPr/>
          <p:nvPr/>
        </p:nvSpPr>
        <p:spPr>
          <a:xfrm>
            <a:off x="3174263" y="2622655"/>
            <a:ext cx="162018" cy="158595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1" name="Rectangle 10"/>
          <p:cNvSpPr/>
          <p:nvPr/>
        </p:nvSpPr>
        <p:spPr>
          <a:xfrm>
            <a:off x="3390287" y="2622655"/>
            <a:ext cx="162018" cy="158595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2" name="Rectangle 11"/>
          <p:cNvSpPr/>
          <p:nvPr/>
        </p:nvSpPr>
        <p:spPr>
          <a:xfrm>
            <a:off x="3606311" y="2622655"/>
            <a:ext cx="162018" cy="158595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3" name="Rectangle 12"/>
          <p:cNvSpPr/>
          <p:nvPr/>
        </p:nvSpPr>
        <p:spPr>
          <a:xfrm>
            <a:off x="2958239" y="2846539"/>
            <a:ext cx="162018" cy="158595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4" name="Rectangle 13"/>
          <p:cNvSpPr/>
          <p:nvPr/>
        </p:nvSpPr>
        <p:spPr>
          <a:xfrm>
            <a:off x="3174263" y="2846539"/>
            <a:ext cx="162018" cy="158595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5" name="Rectangle 14"/>
          <p:cNvSpPr/>
          <p:nvPr/>
        </p:nvSpPr>
        <p:spPr>
          <a:xfrm>
            <a:off x="3390287" y="2846539"/>
            <a:ext cx="162018" cy="158595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6" name="Rectangle 15"/>
          <p:cNvSpPr/>
          <p:nvPr/>
        </p:nvSpPr>
        <p:spPr>
          <a:xfrm>
            <a:off x="3603235" y="2846539"/>
            <a:ext cx="162018" cy="158595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7" name="Rectangle 16"/>
          <p:cNvSpPr/>
          <p:nvPr/>
        </p:nvSpPr>
        <p:spPr>
          <a:xfrm>
            <a:off x="2958239" y="1735019"/>
            <a:ext cx="162018" cy="158595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8" name="Rectangle 17"/>
          <p:cNvSpPr/>
          <p:nvPr/>
        </p:nvSpPr>
        <p:spPr>
          <a:xfrm>
            <a:off x="3174263" y="1735019"/>
            <a:ext cx="162018" cy="158595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9" name="Rectangle 18"/>
          <p:cNvSpPr/>
          <p:nvPr/>
        </p:nvSpPr>
        <p:spPr>
          <a:xfrm>
            <a:off x="3390287" y="1735019"/>
            <a:ext cx="162018" cy="158595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0" name="Rectangle 19"/>
          <p:cNvSpPr/>
          <p:nvPr/>
        </p:nvSpPr>
        <p:spPr>
          <a:xfrm>
            <a:off x="3606311" y="1735019"/>
            <a:ext cx="162018" cy="158595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1" name="Rectangle 20"/>
          <p:cNvSpPr/>
          <p:nvPr/>
        </p:nvSpPr>
        <p:spPr>
          <a:xfrm>
            <a:off x="2958239" y="1958903"/>
            <a:ext cx="162018" cy="158595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2" name="Rectangle 21"/>
          <p:cNvSpPr/>
          <p:nvPr/>
        </p:nvSpPr>
        <p:spPr>
          <a:xfrm>
            <a:off x="3174263" y="1958903"/>
            <a:ext cx="162018" cy="158595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3" name="Rectangle 22"/>
          <p:cNvSpPr/>
          <p:nvPr/>
        </p:nvSpPr>
        <p:spPr>
          <a:xfrm>
            <a:off x="3390287" y="1958903"/>
            <a:ext cx="162018" cy="158595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4" name="Rectangle 23"/>
          <p:cNvSpPr/>
          <p:nvPr/>
        </p:nvSpPr>
        <p:spPr>
          <a:xfrm>
            <a:off x="3603235" y="1958903"/>
            <a:ext cx="162018" cy="158595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5" name="Rectangle 24"/>
          <p:cNvSpPr/>
          <p:nvPr/>
        </p:nvSpPr>
        <p:spPr>
          <a:xfrm>
            <a:off x="2958239" y="3409084"/>
            <a:ext cx="162018" cy="158595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6" name="Rectangle 25"/>
          <p:cNvSpPr/>
          <p:nvPr/>
        </p:nvSpPr>
        <p:spPr>
          <a:xfrm>
            <a:off x="3174263" y="3409084"/>
            <a:ext cx="162018" cy="158595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7" name="Rectangle 26"/>
          <p:cNvSpPr/>
          <p:nvPr/>
        </p:nvSpPr>
        <p:spPr>
          <a:xfrm>
            <a:off x="3390287" y="3409084"/>
            <a:ext cx="162018" cy="158595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8" name="Rectangle 27"/>
          <p:cNvSpPr/>
          <p:nvPr/>
        </p:nvSpPr>
        <p:spPr>
          <a:xfrm>
            <a:off x="3606311" y="3409084"/>
            <a:ext cx="162018" cy="158595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9" name="Rectangle 28"/>
          <p:cNvSpPr/>
          <p:nvPr/>
        </p:nvSpPr>
        <p:spPr>
          <a:xfrm>
            <a:off x="2958239" y="3632968"/>
            <a:ext cx="162018" cy="158595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30" name="Rectangle 29"/>
          <p:cNvSpPr/>
          <p:nvPr/>
        </p:nvSpPr>
        <p:spPr>
          <a:xfrm>
            <a:off x="3174263" y="3632968"/>
            <a:ext cx="162018" cy="158595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31" name="Rectangle 30"/>
          <p:cNvSpPr/>
          <p:nvPr/>
        </p:nvSpPr>
        <p:spPr>
          <a:xfrm>
            <a:off x="3390287" y="3632968"/>
            <a:ext cx="162018" cy="158595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32" name="Rectangle 31"/>
          <p:cNvSpPr/>
          <p:nvPr/>
        </p:nvSpPr>
        <p:spPr>
          <a:xfrm>
            <a:off x="3603235" y="3632968"/>
            <a:ext cx="162018" cy="158595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53" name="Rectangle 52"/>
          <p:cNvSpPr/>
          <p:nvPr/>
        </p:nvSpPr>
        <p:spPr>
          <a:xfrm>
            <a:off x="3816183" y="2622655"/>
            <a:ext cx="162018" cy="158595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54" name="Rectangle 53"/>
          <p:cNvSpPr/>
          <p:nvPr/>
        </p:nvSpPr>
        <p:spPr>
          <a:xfrm>
            <a:off x="3813107" y="2846539"/>
            <a:ext cx="162018" cy="158595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55" name="Rectangle 54"/>
          <p:cNvSpPr/>
          <p:nvPr/>
        </p:nvSpPr>
        <p:spPr>
          <a:xfrm>
            <a:off x="3816183" y="1735019"/>
            <a:ext cx="162018" cy="158595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56" name="Rectangle 55"/>
          <p:cNvSpPr/>
          <p:nvPr/>
        </p:nvSpPr>
        <p:spPr>
          <a:xfrm>
            <a:off x="3813107" y="1958903"/>
            <a:ext cx="162018" cy="158595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57" name="Rectangle 56"/>
          <p:cNvSpPr/>
          <p:nvPr/>
        </p:nvSpPr>
        <p:spPr>
          <a:xfrm>
            <a:off x="3816183" y="3409084"/>
            <a:ext cx="162018" cy="158595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58" name="Rectangle 57"/>
          <p:cNvSpPr/>
          <p:nvPr/>
        </p:nvSpPr>
        <p:spPr>
          <a:xfrm>
            <a:off x="3813107" y="3632968"/>
            <a:ext cx="162018" cy="158595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66" name="Rectangle 65"/>
          <p:cNvSpPr/>
          <p:nvPr/>
        </p:nvSpPr>
        <p:spPr>
          <a:xfrm>
            <a:off x="4385460" y="2622655"/>
            <a:ext cx="162018" cy="158595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67" name="Rectangle 66"/>
          <p:cNvSpPr/>
          <p:nvPr/>
        </p:nvSpPr>
        <p:spPr>
          <a:xfrm>
            <a:off x="4601484" y="2622655"/>
            <a:ext cx="162018" cy="158595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68" name="Rectangle 67"/>
          <p:cNvSpPr/>
          <p:nvPr/>
        </p:nvSpPr>
        <p:spPr>
          <a:xfrm>
            <a:off x="4817508" y="2622655"/>
            <a:ext cx="162018" cy="158595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69" name="Rectangle 68"/>
          <p:cNvSpPr/>
          <p:nvPr/>
        </p:nvSpPr>
        <p:spPr>
          <a:xfrm>
            <a:off x="5033532" y="2622655"/>
            <a:ext cx="162018" cy="158595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70" name="Rectangle 69"/>
          <p:cNvSpPr/>
          <p:nvPr/>
        </p:nvSpPr>
        <p:spPr>
          <a:xfrm>
            <a:off x="4385460" y="2846539"/>
            <a:ext cx="162018" cy="158595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71" name="Rectangle 70"/>
          <p:cNvSpPr/>
          <p:nvPr/>
        </p:nvSpPr>
        <p:spPr>
          <a:xfrm>
            <a:off x="4601484" y="2846539"/>
            <a:ext cx="162018" cy="158595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72" name="Rectangle 71"/>
          <p:cNvSpPr/>
          <p:nvPr/>
        </p:nvSpPr>
        <p:spPr>
          <a:xfrm>
            <a:off x="4817508" y="2846539"/>
            <a:ext cx="162018" cy="158595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73" name="Rectangle 72"/>
          <p:cNvSpPr/>
          <p:nvPr/>
        </p:nvSpPr>
        <p:spPr>
          <a:xfrm>
            <a:off x="5030456" y="2846539"/>
            <a:ext cx="162018" cy="158595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74" name="Rectangle 73"/>
          <p:cNvSpPr/>
          <p:nvPr/>
        </p:nvSpPr>
        <p:spPr>
          <a:xfrm>
            <a:off x="4385460" y="1735019"/>
            <a:ext cx="162018" cy="158595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75" name="Rectangle 74"/>
          <p:cNvSpPr/>
          <p:nvPr/>
        </p:nvSpPr>
        <p:spPr>
          <a:xfrm>
            <a:off x="4601484" y="1735019"/>
            <a:ext cx="162018" cy="158595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76" name="Rectangle 75"/>
          <p:cNvSpPr/>
          <p:nvPr/>
        </p:nvSpPr>
        <p:spPr>
          <a:xfrm>
            <a:off x="4817508" y="1735019"/>
            <a:ext cx="162018" cy="158595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77" name="Rectangle 76"/>
          <p:cNvSpPr/>
          <p:nvPr/>
        </p:nvSpPr>
        <p:spPr>
          <a:xfrm>
            <a:off x="5033532" y="1735019"/>
            <a:ext cx="162018" cy="158595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78" name="Rectangle 77"/>
          <p:cNvSpPr/>
          <p:nvPr/>
        </p:nvSpPr>
        <p:spPr>
          <a:xfrm>
            <a:off x="4385460" y="1958903"/>
            <a:ext cx="162018" cy="158595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79" name="Rectangle 78"/>
          <p:cNvSpPr/>
          <p:nvPr/>
        </p:nvSpPr>
        <p:spPr>
          <a:xfrm>
            <a:off x="4601484" y="1958903"/>
            <a:ext cx="162018" cy="158595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80" name="Rectangle 79"/>
          <p:cNvSpPr/>
          <p:nvPr/>
        </p:nvSpPr>
        <p:spPr>
          <a:xfrm>
            <a:off x="4817508" y="1958903"/>
            <a:ext cx="162018" cy="158595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81" name="Rectangle 80"/>
          <p:cNvSpPr/>
          <p:nvPr/>
        </p:nvSpPr>
        <p:spPr>
          <a:xfrm>
            <a:off x="5030456" y="1958903"/>
            <a:ext cx="162018" cy="158595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82" name="Rectangle 81"/>
          <p:cNvSpPr/>
          <p:nvPr/>
        </p:nvSpPr>
        <p:spPr>
          <a:xfrm>
            <a:off x="4385460" y="3409084"/>
            <a:ext cx="162018" cy="158595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83" name="Rectangle 82"/>
          <p:cNvSpPr/>
          <p:nvPr/>
        </p:nvSpPr>
        <p:spPr>
          <a:xfrm>
            <a:off x="4601484" y="3409084"/>
            <a:ext cx="162018" cy="158595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84" name="Rectangle 83"/>
          <p:cNvSpPr/>
          <p:nvPr/>
        </p:nvSpPr>
        <p:spPr>
          <a:xfrm>
            <a:off x="4817508" y="3409084"/>
            <a:ext cx="162018" cy="158595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85" name="Rectangle 84"/>
          <p:cNvSpPr/>
          <p:nvPr/>
        </p:nvSpPr>
        <p:spPr>
          <a:xfrm>
            <a:off x="5033532" y="3409084"/>
            <a:ext cx="162018" cy="158595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86" name="Rectangle 85"/>
          <p:cNvSpPr/>
          <p:nvPr/>
        </p:nvSpPr>
        <p:spPr>
          <a:xfrm>
            <a:off x="4385460" y="3632968"/>
            <a:ext cx="162018" cy="158595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87" name="Rectangle 86"/>
          <p:cNvSpPr/>
          <p:nvPr/>
        </p:nvSpPr>
        <p:spPr>
          <a:xfrm>
            <a:off x="4601484" y="3632968"/>
            <a:ext cx="162018" cy="158595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88" name="Rectangle 87"/>
          <p:cNvSpPr/>
          <p:nvPr/>
        </p:nvSpPr>
        <p:spPr>
          <a:xfrm>
            <a:off x="4817508" y="3632968"/>
            <a:ext cx="162018" cy="158595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89" name="Rectangle 88"/>
          <p:cNvSpPr/>
          <p:nvPr/>
        </p:nvSpPr>
        <p:spPr>
          <a:xfrm>
            <a:off x="5030456" y="3632968"/>
            <a:ext cx="162018" cy="158595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90" name="Rectangle 89"/>
          <p:cNvSpPr/>
          <p:nvPr/>
        </p:nvSpPr>
        <p:spPr>
          <a:xfrm>
            <a:off x="5243405" y="2622655"/>
            <a:ext cx="162018" cy="158595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91" name="Rectangle 90"/>
          <p:cNvSpPr/>
          <p:nvPr/>
        </p:nvSpPr>
        <p:spPr>
          <a:xfrm>
            <a:off x="5240329" y="2846539"/>
            <a:ext cx="162018" cy="158595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92" name="Rectangle 91"/>
          <p:cNvSpPr/>
          <p:nvPr/>
        </p:nvSpPr>
        <p:spPr>
          <a:xfrm>
            <a:off x="5243405" y="1735019"/>
            <a:ext cx="162018" cy="158595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93" name="Rectangle 92"/>
          <p:cNvSpPr/>
          <p:nvPr/>
        </p:nvSpPr>
        <p:spPr>
          <a:xfrm>
            <a:off x="5240329" y="1958903"/>
            <a:ext cx="162018" cy="158595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94" name="Rectangle 93"/>
          <p:cNvSpPr/>
          <p:nvPr/>
        </p:nvSpPr>
        <p:spPr>
          <a:xfrm>
            <a:off x="5243405" y="3409084"/>
            <a:ext cx="162018" cy="158595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95" name="Rectangle 94"/>
          <p:cNvSpPr/>
          <p:nvPr/>
        </p:nvSpPr>
        <p:spPr>
          <a:xfrm>
            <a:off x="5240329" y="3632968"/>
            <a:ext cx="162018" cy="158595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</p:spTree>
    <p:extLst>
      <p:ext uri="{BB962C8B-B14F-4D97-AF65-F5344CB8AC3E}">
        <p14:creationId xmlns:p14="http://schemas.microsoft.com/office/powerpoint/2010/main" val="4803269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0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3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500"/>
                            </p:stCondLst>
                            <p:childTnLst>
                              <p:par>
                                <p:cTn id="9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5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8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1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4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7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0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3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6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9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2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5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8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1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4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7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0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3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6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9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2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5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53" grpId="0" animBg="1"/>
      <p:bldP spid="54" grpId="0" animBg="1"/>
      <p:bldP spid="55" grpId="0" animBg="1"/>
      <p:bldP spid="56" grpId="0" animBg="1"/>
      <p:bldP spid="57" grpId="0" animBg="1"/>
      <p:bldP spid="58" grpId="0" animBg="1"/>
      <p:bldP spid="66" grpId="0" animBg="1"/>
      <p:bldP spid="67" grpId="0" animBg="1"/>
      <p:bldP spid="68" grpId="0" animBg="1"/>
      <p:bldP spid="69" grpId="0" animBg="1"/>
      <p:bldP spid="70" grpId="0" animBg="1"/>
      <p:bldP spid="71" grpId="0" animBg="1"/>
      <p:bldP spid="72" grpId="0" animBg="1"/>
      <p:bldP spid="73" grpId="0" animBg="1"/>
      <p:bldP spid="74" grpId="0" animBg="1"/>
      <p:bldP spid="75" grpId="0" animBg="1"/>
      <p:bldP spid="76" grpId="0" animBg="1"/>
      <p:bldP spid="77" grpId="0" animBg="1"/>
      <p:bldP spid="78" grpId="0" animBg="1"/>
      <p:bldP spid="79" grpId="0" animBg="1"/>
      <p:bldP spid="80" grpId="0" animBg="1"/>
      <p:bldP spid="81" grpId="0" animBg="1"/>
      <p:bldP spid="82" grpId="0" animBg="1"/>
      <p:bldP spid="83" grpId="0" animBg="1"/>
      <p:bldP spid="84" grpId="0" animBg="1"/>
      <p:bldP spid="85" grpId="0" animBg="1"/>
      <p:bldP spid="86" grpId="0" animBg="1"/>
      <p:bldP spid="87" grpId="0" animBg="1"/>
      <p:bldP spid="88" grpId="0" animBg="1"/>
      <p:bldP spid="89" grpId="0" animBg="1"/>
      <p:bldP spid="90" grpId="0" animBg="1"/>
      <p:bldP spid="91" grpId="0" animBg="1"/>
      <p:bldP spid="92" grpId="0" animBg="1"/>
      <p:bldP spid="93" grpId="0" animBg="1"/>
      <p:bldP spid="94" grpId="0" animBg="1"/>
      <p:bldP spid="95" grpId="0" animBg="1"/>
    </p:bld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Sprint: Day 3 of 15</a:t>
            </a:r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1460754" y="1104139"/>
          <a:ext cx="6275070" cy="3002142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138531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4018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3819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71138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528066"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000" dirty="0"/>
                        <a:t>TO DO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000" dirty="0"/>
                        <a:t>IN PROGRESS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000" dirty="0"/>
                        <a:t>DONE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24692">
                <a:tc>
                  <a:txBody>
                    <a:bodyPr/>
                    <a:lstStyle/>
                    <a:p>
                      <a:endParaRPr lang="en-US" sz="100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24692">
                <a:tc>
                  <a:txBody>
                    <a:bodyPr/>
                    <a:lstStyle/>
                    <a:p>
                      <a:endParaRPr lang="en-US" sz="100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US" sz="100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US" sz="100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US" sz="100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24692"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US" sz="100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US" sz="100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6" name="Rectangle 5"/>
          <p:cNvSpPr/>
          <p:nvPr/>
        </p:nvSpPr>
        <p:spPr>
          <a:xfrm>
            <a:off x="1608280" y="3417045"/>
            <a:ext cx="1063628" cy="572723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dirty="0"/>
              <a:t>PBI C</a:t>
            </a:r>
          </a:p>
        </p:txBody>
      </p:sp>
      <p:sp>
        <p:nvSpPr>
          <p:cNvPr id="7" name="Rectangle 6"/>
          <p:cNvSpPr/>
          <p:nvPr/>
        </p:nvSpPr>
        <p:spPr>
          <a:xfrm>
            <a:off x="1608280" y="2612898"/>
            <a:ext cx="1063628" cy="572723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dirty="0"/>
              <a:t>PBI B</a:t>
            </a:r>
          </a:p>
        </p:txBody>
      </p:sp>
      <p:sp>
        <p:nvSpPr>
          <p:cNvPr id="8" name="Rectangle 7"/>
          <p:cNvSpPr/>
          <p:nvPr/>
        </p:nvSpPr>
        <p:spPr>
          <a:xfrm>
            <a:off x="1612953" y="1726367"/>
            <a:ext cx="1058956" cy="570207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dirty="0"/>
              <a:t>PBI A</a:t>
            </a:r>
          </a:p>
        </p:txBody>
      </p:sp>
      <p:sp>
        <p:nvSpPr>
          <p:cNvPr id="66" name="Rectangle 65"/>
          <p:cNvSpPr/>
          <p:nvPr/>
        </p:nvSpPr>
        <p:spPr>
          <a:xfrm>
            <a:off x="4385460" y="2622655"/>
            <a:ext cx="162018" cy="158595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67" name="Rectangle 66"/>
          <p:cNvSpPr/>
          <p:nvPr/>
        </p:nvSpPr>
        <p:spPr>
          <a:xfrm>
            <a:off x="4601484" y="2622655"/>
            <a:ext cx="162018" cy="158595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68" name="Rectangle 67"/>
          <p:cNvSpPr/>
          <p:nvPr/>
        </p:nvSpPr>
        <p:spPr>
          <a:xfrm>
            <a:off x="4817508" y="2622655"/>
            <a:ext cx="162018" cy="158595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69" name="Rectangle 68"/>
          <p:cNvSpPr/>
          <p:nvPr/>
        </p:nvSpPr>
        <p:spPr>
          <a:xfrm>
            <a:off x="5033532" y="2622655"/>
            <a:ext cx="162018" cy="158595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70" name="Rectangle 69"/>
          <p:cNvSpPr/>
          <p:nvPr/>
        </p:nvSpPr>
        <p:spPr>
          <a:xfrm>
            <a:off x="4385460" y="2846539"/>
            <a:ext cx="162018" cy="158595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71" name="Rectangle 70"/>
          <p:cNvSpPr/>
          <p:nvPr/>
        </p:nvSpPr>
        <p:spPr>
          <a:xfrm>
            <a:off x="4601484" y="2846539"/>
            <a:ext cx="162018" cy="158595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72" name="Rectangle 71"/>
          <p:cNvSpPr/>
          <p:nvPr/>
        </p:nvSpPr>
        <p:spPr>
          <a:xfrm>
            <a:off x="4817508" y="2846539"/>
            <a:ext cx="162018" cy="158595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73" name="Rectangle 72"/>
          <p:cNvSpPr/>
          <p:nvPr/>
        </p:nvSpPr>
        <p:spPr>
          <a:xfrm>
            <a:off x="5030456" y="2846539"/>
            <a:ext cx="162018" cy="158595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74" name="Rectangle 73"/>
          <p:cNvSpPr/>
          <p:nvPr/>
        </p:nvSpPr>
        <p:spPr>
          <a:xfrm>
            <a:off x="4385460" y="1735019"/>
            <a:ext cx="162018" cy="158595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75" name="Rectangle 74"/>
          <p:cNvSpPr/>
          <p:nvPr/>
        </p:nvSpPr>
        <p:spPr>
          <a:xfrm>
            <a:off x="4601484" y="1735019"/>
            <a:ext cx="162018" cy="158595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76" name="Rectangle 75"/>
          <p:cNvSpPr/>
          <p:nvPr/>
        </p:nvSpPr>
        <p:spPr>
          <a:xfrm>
            <a:off x="4817508" y="1735019"/>
            <a:ext cx="162018" cy="158595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77" name="Rectangle 76"/>
          <p:cNvSpPr/>
          <p:nvPr/>
        </p:nvSpPr>
        <p:spPr>
          <a:xfrm>
            <a:off x="5033532" y="1735019"/>
            <a:ext cx="162018" cy="158595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78" name="Rectangle 77"/>
          <p:cNvSpPr/>
          <p:nvPr/>
        </p:nvSpPr>
        <p:spPr>
          <a:xfrm>
            <a:off x="4385460" y="1958903"/>
            <a:ext cx="162018" cy="158595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79" name="Rectangle 78"/>
          <p:cNvSpPr/>
          <p:nvPr/>
        </p:nvSpPr>
        <p:spPr>
          <a:xfrm>
            <a:off x="4601484" y="1958903"/>
            <a:ext cx="162018" cy="158595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80" name="Rectangle 79"/>
          <p:cNvSpPr/>
          <p:nvPr/>
        </p:nvSpPr>
        <p:spPr>
          <a:xfrm>
            <a:off x="4817508" y="1958903"/>
            <a:ext cx="162018" cy="158595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81" name="Rectangle 80"/>
          <p:cNvSpPr/>
          <p:nvPr/>
        </p:nvSpPr>
        <p:spPr>
          <a:xfrm>
            <a:off x="5030456" y="1958903"/>
            <a:ext cx="162018" cy="158595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82" name="Rectangle 81"/>
          <p:cNvSpPr/>
          <p:nvPr/>
        </p:nvSpPr>
        <p:spPr>
          <a:xfrm>
            <a:off x="4385460" y="3409084"/>
            <a:ext cx="162018" cy="158595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83" name="Rectangle 82"/>
          <p:cNvSpPr/>
          <p:nvPr/>
        </p:nvSpPr>
        <p:spPr>
          <a:xfrm>
            <a:off x="4601484" y="3409084"/>
            <a:ext cx="162018" cy="158595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84" name="Rectangle 83"/>
          <p:cNvSpPr/>
          <p:nvPr/>
        </p:nvSpPr>
        <p:spPr>
          <a:xfrm>
            <a:off x="4817508" y="3409084"/>
            <a:ext cx="162018" cy="158595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85" name="Rectangle 84"/>
          <p:cNvSpPr/>
          <p:nvPr/>
        </p:nvSpPr>
        <p:spPr>
          <a:xfrm>
            <a:off x="5033532" y="3409084"/>
            <a:ext cx="162018" cy="158595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86" name="Rectangle 85"/>
          <p:cNvSpPr/>
          <p:nvPr/>
        </p:nvSpPr>
        <p:spPr>
          <a:xfrm>
            <a:off x="4385460" y="3632968"/>
            <a:ext cx="162018" cy="158595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87" name="Rectangle 86"/>
          <p:cNvSpPr/>
          <p:nvPr/>
        </p:nvSpPr>
        <p:spPr>
          <a:xfrm>
            <a:off x="4601484" y="3632968"/>
            <a:ext cx="162018" cy="158595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88" name="Rectangle 87"/>
          <p:cNvSpPr/>
          <p:nvPr/>
        </p:nvSpPr>
        <p:spPr>
          <a:xfrm>
            <a:off x="4817508" y="3632968"/>
            <a:ext cx="162018" cy="158595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89" name="Rectangle 88"/>
          <p:cNvSpPr/>
          <p:nvPr/>
        </p:nvSpPr>
        <p:spPr>
          <a:xfrm>
            <a:off x="5030456" y="3632968"/>
            <a:ext cx="162018" cy="158595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90" name="Rectangle 89"/>
          <p:cNvSpPr/>
          <p:nvPr/>
        </p:nvSpPr>
        <p:spPr>
          <a:xfrm>
            <a:off x="5243405" y="2622655"/>
            <a:ext cx="162018" cy="158595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91" name="Rectangle 90"/>
          <p:cNvSpPr/>
          <p:nvPr/>
        </p:nvSpPr>
        <p:spPr>
          <a:xfrm>
            <a:off x="5240329" y="2846539"/>
            <a:ext cx="162018" cy="158595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92" name="Rectangle 91"/>
          <p:cNvSpPr/>
          <p:nvPr/>
        </p:nvSpPr>
        <p:spPr>
          <a:xfrm>
            <a:off x="5243405" y="1735019"/>
            <a:ext cx="162018" cy="158595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93" name="Rectangle 92"/>
          <p:cNvSpPr/>
          <p:nvPr/>
        </p:nvSpPr>
        <p:spPr>
          <a:xfrm>
            <a:off x="5240329" y="1958903"/>
            <a:ext cx="162018" cy="158595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94" name="Rectangle 93"/>
          <p:cNvSpPr/>
          <p:nvPr/>
        </p:nvSpPr>
        <p:spPr>
          <a:xfrm>
            <a:off x="5243405" y="3409084"/>
            <a:ext cx="162018" cy="158595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95" name="Rectangle 94"/>
          <p:cNvSpPr/>
          <p:nvPr/>
        </p:nvSpPr>
        <p:spPr>
          <a:xfrm>
            <a:off x="5240329" y="3632968"/>
            <a:ext cx="162018" cy="158595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</p:spTree>
    <p:extLst>
      <p:ext uri="{BB962C8B-B14F-4D97-AF65-F5344CB8AC3E}">
        <p14:creationId xmlns:p14="http://schemas.microsoft.com/office/powerpoint/2010/main" val="4062672635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Sprint: Day 4 of 15</a:t>
            </a:r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1460754" y="1104139"/>
          <a:ext cx="6275070" cy="3002142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138531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4018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3819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71138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528066"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000" dirty="0"/>
                        <a:t>TO DO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000" dirty="0"/>
                        <a:t>IN PROGRESS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000" dirty="0"/>
                        <a:t>DONE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24692">
                <a:tc>
                  <a:txBody>
                    <a:bodyPr/>
                    <a:lstStyle/>
                    <a:p>
                      <a:endParaRPr lang="en-US" sz="100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US" sz="100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24692">
                <a:tc>
                  <a:txBody>
                    <a:bodyPr/>
                    <a:lstStyle/>
                    <a:p>
                      <a:endParaRPr lang="en-US" sz="100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US" sz="100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US" sz="100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US" sz="100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24692"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US" sz="100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US" sz="100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6" name="Rectangle 5"/>
          <p:cNvSpPr/>
          <p:nvPr/>
        </p:nvSpPr>
        <p:spPr>
          <a:xfrm>
            <a:off x="1608280" y="3417045"/>
            <a:ext cx="1063628" cy="572723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dirty="0"/>
              <a:t>PBI C</a:t>
            </a:r>
          </a:p>
        </p:txBody>
      </p:sp>
      <p:sp>
        <p:nvSpPr>
          <p:cNvPr id="7" name="Rectangle 6"/>
          <p:cNvSpPr/>
          <p:nvPr/>
        </p:nvSpPr>
        <p:spPr>
          <a:xfrm>
            <a:off x="1608280" y="2612898"/>
            <a:ext cx="1063628" cy="572723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dirty="0"/>
              <a:t>PBI B</a:t>
            </a:r>
          </a:p>
        </p:txBody>
      </p:sp>
      <p:sp>
        <p:nvSpPr>
          <p:cNvPr id="8" name="Rectangle 7"/>
          <p:cNvSpPr/>
          <p:nvPr/>
        </p:nvSpPr>
        <p:spPr>
          <a:xfrm>
            <a:off x="1612953" y="1726367"/>
            <a:ext cx="1058956" cy="570207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dirty="0"/>
              <a:t>PBI A</a:t>
            </a:r>
          </a:p>
        </p:txBody>
      </p:sp>
      <p:sp>
        <p:nvSpPr>
          <p:cNvPr id="66" name="Rectangle 65"/>
          <p:cNvSpPr/>
          <p:nvPr/>
        </p:nvSpPr>
        <p:spPr>
          <a:xfrm>
            <a:off x="4385460" y="2622655"/>
            <a:ext cx="162018" cy="158595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67" name="Rectangle 66"/>
          <p:cNvSpPr/>
          <p:nvPr/>
        </p:nvSpPr>
        <p:spPr>
          <a:xfrm>
            <a:off x="4601484" y="2622655"/>
            <a:ext cx="162018" cy="158595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68" name="Rectangle 67"/>
          <p:cNvSpPr/>
          <p:nvPr/>
        </p:nvSpPr>
        <p:spPr>
          <a:xfrm>
            <a:off x="4817508" y="2622655"/>
            <a:ext cx="162018" cy="158595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69" name="Rectangle 68"/>
          <p:cNvSpPr/>
          <p:nvPr/>
        </p:nvSpPr>
        <p:spPr>
          <a:xfrm>
            <a:off x="5033532" y="2622655"/>
            <a:ext cx="162018" cy="158595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70" name="Rectangle 69"/>
          <p:cNvSpPr/>
          <p:nvPr/>
        </p:nvSpPr>
        <p:spPr>
          <a:xfrm>
            <a:off x="4385460" y="2846539"/>
            <a:ext cx="162018" cy="158595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71" name="Rectangle 70"/>
          <p:cNvSpPr/>
          <p:nvPr/>
        </p:nvSpPr>
        <p:spPr>
          <a:xfrm>
            <a:off x="4601484" y="2846539"/>
            <a:ext cx="162018" cy="158595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72" name="Rectangle 71"/>
          <p:cNvSpPr/>
          <p:nvPr/>
        </p:nvSpPr>
        <p:spPr>
          <a:xfrm>
            <a:off x="4817508" y="2846539"/>
            <a:ext cx="162018" cy="158595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73" name="Rectangle 72"/>
          <p:cNvSpPr/>
          <p:nvPr/>
        </p:nvSpPr>
        <p:spPr>
          <a:xfrm>
            <a:off x="5030456" y="2846539"/>
            <a:ext cx="162018" cy="158595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74" name="Rectangle 73"/>
          <p:cNvSpPr/>
          <p:nvPr/>
        </p:nvSpPr>
        <p:spPr>
          <a:xfrm>
            <a:off x="4385460" y="1735019"/>
            <a:ext cx="162018" cy="158595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75" name="Rectangle 74"/>
          <p:cNvSpPr/>
          <p:nvPr/>
        </p:nvSpPr>
        <p:spPr>
          <a:xfrm>
            <a:off x="4601484" y="1735019"/>
            <a:ext cx="162018" cy="158595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76" name="Rectangle 75"/>
          <p:cNvSpPr/>
          <p:nvPr/>
        </p:nvSpPr>
        <p:spPr>
          <a:xfrm>
            <a:off x="4817508" y="1735019"/>
            <a:ext cx="162018" cy="158595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77" name="Rectangle 76"/>
          <p:cNvSpPr/>
          <p:nvPr/>
        </p:nvSpPr>
        <p:spPr>
          <a:xfrm>
            <a:off x="5033532" y="1735019"/>
            <a:ext cx="162018" cy="158595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78" name="Rectangle 77"/>
          <p:cNvSpPr/>
          <p:nvPr/>
        </p:nvSpPr>
        <p:spPr>
          <a:xfrm>
            <a:off x="4385460" y="1958903"/>
            <a:ext cx="162018" cy="158595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79" name="Rectangle 78"/>
          <p:cNvSpPr/>
          <p:nvPr/>
        </p:nvSpPr>
        <p:spPr>
          <a:xfrm>
            <a:off x="4601484" y="1958903"/>
            <a:ext cx="162018" cy="158595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80" name="Rectangle 79"/>
          <p:cNvSpPr/>
          <p:nvPr/>
        </p:nvSpPr>
        <p:spPr>
          <a:xfrm>
            <a:off x="4817508" y="1958903"/>
            <a:ext cx="162018" cy="158595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81" name="Rectangle 80"/>
          <p:cNvSpPr/>
          <p:nvPr/>
        </p:nvSpPr>
        <p:spPr>
          <a:xfrm>
            <a:off x="5030456" y="1958903"/>
            <a:ext cx="162018" cy="158595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82" name="Rectangle 81"/>
          <p:cNvSpPr/>
          <p:nvPr/>
        </p:nvSpPr>
        <p:spPr>
          <a:xfrm>
            <a:off x="4385460" y="3409084"/>
            <a:ext cx="162018" cy="158595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83" name="Rectangle 82"/>
          <p:cNvSpPr/>
          <p:nvPr/>
        </p:nvSpPr>
        <p:spPr>
          <a:xfrm>
            <a:off x="4601484" y="3409084"/>
            <a:ext cx="162018" cy="158595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84" name="Rectangle 83"/>
          <p:cNvSpPr/>
          <p:nvPr/>
        </p:nvSpPr>
        <p:spPr>
          <a:xfrm>
            <a:off x="4817508" y="3409084"/>
            <a:ext cx="162018" cy="158595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85" name="Rectangle 84"/>
          <p:cNvSpPr/>
          <p:nvPr/>
        </p:nvSpPr>
        <p:spPr>
          <a:xfrm>
            <a:off x="5033532" y="3409084"/>
            <a:ext cx="162018" cy="158595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86" name="Rectangle 85"/>
          <p:cNvSpPr/>
          <p:nvPr/>
        </p:nvSpPr>
        <p:spPr>
          <a:xfrm>
            <a:off x="4385460" y="3632968"/>
            <a:ext cx="162018" cy="158595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87" name="Rectangle 86"/>
          <p:cNvSpPr/>
          <p:nvPr/>
        </p:nvSpPr>
        <p:spPr>
          <a:xfrm>
            <a:off x="4601484" y="3632968"/>
            <a:ext cx="162018" cy="158595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88" name="Rectangle 87"/>
          <p:cNvSpPr/>
          <p:nvPr/>
        </p:nvSpPr>
        <p:spPr>
          <a:xfrm>
            <a:off x="4817508" y="3632968"/>
            <a:ext cx="162018" cy="158595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89" name="Rectangle 88"/>
          <p:cNvSpPr/>
          <p:nvPr/>
        </p:nvSpPr>
        <p:spPr>
          <a:xfrm>
            <a:off x="5030456" y="3632968"/>
            <a:ext cx="162018" cy="158595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90" name="Rectangle 89"/>
          <p:cNvSpPr/>
          <p:nvPr/>
        </p:nvSpPr>
        <p:spPr>
          <a:xfrm>
            <a:off x="5243405" y="2622655"/>
            <a:ext cx="162018" cy="158595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91" name="Rectangle 90"/>
          <p:cNvSpPr/>
          <p:nvPr/>
        </p:nvSpPr>
        <p:spPr>
          <a:xfrm>
            <a:off x="5240329" y="2846539"/>
            <a:ext cx="162018" cy="158595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92" name="Rectangle 91"/>
          <p:cNvSpPr/>
          <p:nvPr/>
        </p:nvSpPr>
        <p:spPr>
          <a:xfrm>
            <a:off x="5243405" y="1735019"/>
            <a:ext cx="162018" cy="158595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93" name="Rectangle 92"/>
          <p:cNvSpPr/>
          <p:nvPr/>
        </p:nvSpPr>
        <p:spPr>
          <a:xfrm>
            <a:off x="5240329" y="1958903"/>
            <a:ext cx="162018" cy="158595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94" name="Rectangle 93"/>
          <p:cNvSpPr/>
          <p:nvPr/>
        </p:nvSpPr>
        <p:spPr>
          <a:xfrm>
            <a:off x="5243405" y="3409084"/>
            <a:ext cx="162018" cy="158595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95" name="Rectangle 94"/>
          <p:cNvSpPr/>
          <p:nvPr/>
        </p:nvSpPr>
        <p:spPr>
          <a:xfrm>
            <a:off x="5240329" y="3632968"/>
            <a:ext cx="162018" cy="158595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</p:spTree>
    <p:extLst>
      <p:ext uri="{BB962C8B-B14F-4D97-AF65-F5344CB8AC3E}">
        <p14:creationId xmlns:p14="http://schemas.microsoft.com/office/powerpoint/2010/main" val="3261615538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Sprint: Day 5 of 15</a:t>
            </a:r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1460754" y="1104139"/>
          <a:ext cx="6275070" cy="3002142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138531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4018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3819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71138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528066"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000" dirty="0"/>
                        <a:t>TO DO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000" dirty="0"/>
                        <a:t>IN PROGRESS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000" dirty="0"/>
                        <a:t>DONE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24692">
                <a:tc>
                  <a:txBody>
                    <a:bodyPr/>
                    <a:lstStyle/>
                    <a:p>
                      <a:endParaRPr lang="en-US" sz="100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US" sz="100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24692">
                <a:tc>
                  <a:txBody>
                    <a:bodyPr/>
                    <a:lstStyle/>
                    <a:p>
                      <a:endParaRPr lang="en-US" sz="100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US" sz="100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US" sz="100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US" sz="100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24692"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US" sz="100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US" sz="100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6" name="Rectangle 5"/>
          <p:cNvSpPr/>
          <p:nvPr/>
        </p:nvSpPr>
        <p:spPr>
          <a:xfrm>
            <a:off x="1608280" y="3417045"/>
            <a:ext cx="1063628" cy="572723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dirty="0"/>
              <a:t>PBI C</a:t>
            </a:r>
          </a:p>
        </p:txBody>
      </p:sp>
      <p:sp>
        <p:nvSpPr>
          <p:cNvPr id="7" name="Rectangle 6"/>
          <p:cNvSpPr/>
          <p:nvPr/>
        </p:nvSpPr>
        <p:spPr>
          <a:xfrm>
            <a:off x="1608280" y="2612898"/>
            <a:ext cx="1063628" cy="572723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dirty="0"/>
              <a:t>PBI B</a:t>
            </a:r>
          </a:p>
        </p:txBody>
      </p:sp>
      <p:sp>
        <p:nvSpPr>
          <p:cNvPr id="8" name="Rectangle 7"/>
          <p:cNvSpPr/>
          <p:nvPr/>
        </p:nvSpPr>
        <p:spPr>
          <a:xfrm>
            <a:off x="1612953" y="1726367"/>
            <a:ext cx="1058956" cy="570207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dirty="0"/>
              <a:t>PBI A</a:t>
            </a:r>
          </a:p>
        </p:txBody>
      </p:sp>
      <p:sp>
        <p:nvSpPr>
          <p:cNvPr id="66" name="Rectangle 65"/>
          <p:cNvSpPr/>
          <p:nvPr/>
        </p:nvSpPr>
        <p:spPr>
          <a:xfrm>
            <a:off x="4385460" y="2622655"/>
            <a:ext cx="162018" cy="158595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67" name="Rectangle 66"/>
          <p:cNvSpPr/>
          <p:nvPr/>
        </p:nvSpPr>
        <p:spPr>
          <a:xfrm>
            <a:off x="4601484" y="2622655"/>
            <a:ext cx="162018" cy="158595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68" name="Rectangle 67"/>
          <p:cNvSpPr/>
          <p:nvPr/>
        </p:nvSpPr>
        <p:spPr>
          <a:xfrm>
            <a:off x="4817508" y="2622655"/>
            <a:ext cx="162018" cy="158595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69" name="Rectangle 68"/>
          <p:cNvSpPr/>
          <p:nvPr/>
        </p:nvSpPr>
        <p:spPr>
          <a:xfrm>
            <a:off x="5033532" y="2622655"/>
            <a:ext cx="162018" cy="158595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70" name="Rectangle 69"/>
          <p:cNvSpPr/>
          <p:nvPr/>
        </p:nvSpPr>
        <p:spPr>
          <a:xfrm>
            <a:off x="4385460" y="2846539"/>
            <a:ext cx="162018" cy="158595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71" name="Rectangle 70"/>
          <p:cNvSpPr/>
          <p:nvPr/>
        </p:nvSpPr>
        <p:spPr>
          <a:xfrm>
            <a:off x="4601484" y="2846539"/>
            <a:ext cx="162018" cy="158595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72" name="Rectangle 71"/>
          <p:cNvSpPr/>
          <p:nvPr/>
        </p:nvSpPr>
        <p:spPr>
          <a:xfrm>
            <a:off x="4817508" y="2846539"/>
            <a:ext cx="162018" cy="158595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73" name="Rectangle 72"/>
          <p:cNvSpPr/>
          <p:nvPr/>
        </p:nvSpPr>
        <p:spPr>
          <a:xfrm>
            <a:off x="5030456" y="2846539"/>
            <a:ext cx="162018" cy="158595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74" name="Rectangle 73"/>
          <p:cNvSpPr/>
          <p:nvPr/>
        </p:nvSpPr>
        <p:spPr>
          <a:xfrm>
            <a:off x="4385460" y="1735019"/>
            <a:ext cx="162018" cy="158595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75" name="Rectangle 74"/>
          <p:cNvSpPr/>
          <p:nvPr/>
        </p:nvSpPr>
        <p:spPr>
          <a:xfrm>
            <a:off x="4601484" y="1735019"/>
            <a:ext cx="162018" cy="158595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76" name="Rectangle 75"/>
          <p:cNvSpPr/>
          <p:nvPr/>
        </p:nvSpPr>
        <p:spPr>
          <a:xfrm>
            <a:off x="4817508" y="1735019"/>
            <a:ext cx="162018" cy="158595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77" name="Rectangle 76"/>
          <p:cNvSpPr/>
          <p:nvPr/>
        </p:nvSpPr>
        <p:spPr>
          <a:xfrm>
            <a:off x="5033532" y="1735019"/>
            <a:ext cx="162018" cy="158595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78" name="Rectangle 77"/>
          <p:cNvSpPr/>
          <p:nvPr/>
        </p:nvSpPr>
        <p:spPr>
          <a:xfrm>
            <a:off x="4385460" y="1958903"/>
            <a:ext cx="162018" cy="158595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79" name="Rectangle 78"/>
          <p:cNvSpPr/>
          <p:nvPr/>
        </p:nvSpPr>
        <p:spPr>
          <a:xfrm>
            <a:off x="4601484" y="1958903"/>
            <a:ext cx="162018" cy="158595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80" name="Rectangle 79"/>
          <p:cNvSpPr/>
          <p:nvPr/>
        </p:nvSpPr>
        <p:spPr>
          <a:xfrm>
            <a:off x="4817508" y="1958903"/>
            <a:ext cx="162018" cy="158595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81" name="Rectangle 80"/>
          <p:cNvSpPr/>
          <p:nvPr/>
        </p:nvSpPr>
        <p:spPr>
          <a:xfrm>
            <a:off x="5030456" y="1958903"/>
            <a:ext cx="162018" cy="158595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82" name="Rectangle 81"/>
          <p:cNvSpPr/>
          <p:nvPr/>
        </p:nvSpPr>
        <p:spPr>
          <a:xfrm>
            <a:off x="4385460" y="3409084"/>
            <a:ext cx="162018" cy="158595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83" name="Rectangle 82"/>
          <p:cNvSpPr/>
          <p:nvPr/>
        </p:nvSpPr>
        <p:spPr>
          <a:xfrm>
            <a:off x="4601484" y="3409084"/>
            <a:ext cx="162018" cy="158595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84" name="Rectangle 83"/>
          <p:cNvSpPr/>
          <p:nvPr/>
        </p:nvSpPr>
        <p:spPr>
          <a:xfrm>
            <a:off x="4817508" y="3409084"/>
            <a:ext cx="162018" cy="158595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85" name="Rectangle 84"/>
          <p:cNvSpPr/>
          <p:nvPr/>
        </p:nvSpPr>
        <p:spPr>
          <a:xfrm>
            <a:off x="5033532" y="3409084"/>
            <a:ext cx="162018" cy="158595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86" name="Rectangle 85"/>
          <p:cNvSpPr/>
          <p:nvPr/>
        </p:nvSpPr>
        <p:spPr>
          <a:xfrm>
            <a:off x="4385460" y="3632968"/>
            <a:ext cx="162018" cy="158595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87" name="Rectangle 86"/>
          <p:cNvSpPr/>
          <p:nvPr/>
        </p:nvSpPr>
        <p:spPr>
          <a:xfrm>
            <a:off x="4601484" y="3632968"/>
            <a:ext cx="162018" cy="158595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88" name="Rectangle 87"/>
          <p:cNvSpPr/>
          <p:nvPr/>
        </p:nvSpPr>
        <p:spPr>
          <a:xfrm>
            <a:off x="4817508" y="3632968"/>
            <a:ext cx="162018" cy="158595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89" name="Rectangle 88"/>
          <p:cNvSpPr/>
          <p:nvPr/>
        </p:nvSpPr>
        <p:spPr>
          <a:xfrm>
            <a:off x="5030456" y="3632968"/>
            <a:ext cx="162018" cy="158595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90" name="Rectangle 89"/>
          <p:cNvSpPr/>
          <p:nvPr/>
        </p:nvSpPr>
        <p:spPr>
          <a:xfrm>
            <a:off x="5243405" y="2622655"/>
            <a:ext cx="162018" cy="158595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91" name="Rectangle 90"/>
          <p:cNvSpPr/>
          <p:nvPr/>
        </p:nvSpPr>
        <p:spPr>
          <a:xfrm>
            <a:off x="5240329" y="2846539"/>
            <a:ext cx="162018" cy="158595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92" name="Rectangle 91"/>
          <p:cNvSpPr/>
          <p:nvPr/>
        </p:nvSpPr>
        <p:spPr>
          <a:xfrm>
            <a:off x="5243405" y="1735019"/>
            <a:ext cx="162018" cy="158595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93" name="Rectangle 92"/>
          <p:cNvSpPr/>
          <p:nvPr/>
        </p:nvSpPr>
        <p:spPr>
          <a:xfrm>
            <a:off x="5240329" y="1958903"/>
            <a:ext cx="162018" cy="158595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94" name="Rectangle 93"/>
          <p:cNvSpPr/>
          <p:nvPr/>
        </p:nvSpPr>
        <p:spPr>
          <a:xfrm>
            <a:off x="5243405" y="3409084"/>
            <a:ext cx="162018" cy="158595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95" name="Rectangle 94"/>
          <p:cNvSpPr/>
          <p:nvPr/>
        </p:nvSpPr>
        <p:spPr>
          <a:xfrm>
            <a:off x="5240329" y="3632968"/>
            <a:ext cx="162018" cy="158595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</p:spTree>
    <p:extLst>
      <p:ext uri="{BB962C8B-B14F-4D97-AF65-F5344CB8AC3E}">
        <p14:creationId xmlns:p14="http://schemas.microsoft.com/office/powerpoint/2010/main" val="2373874627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Sprint: Day 6 of 15</a:t>
            </a:r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1460754" y="1104139"/>
          <a:ext cx="6275070" cy="3002142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138531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4018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3819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71138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528066"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000" dirty="0"/>
                        <a:t>TO DO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000" dirty="0"/>
                        <a:t>IN PROGRESS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000" dirty="0"/>
                        <a:t>DONE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24692">
                <a:tc>
                  <a:txBody>
                    <a:bodyPr/>
                    <a:lstStyle/>
                    <a:p>
                      <a:endParaRPr lang="en-US" sz="100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24692">
                <a:tc>
                  <a:txBody>
                    <a:bodyPr/>
                    <a:lstStyle/>
                    <a:p>
                      <a:endParaRPr lang="en-US" sz="100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US" sz="100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US" sz="100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US" sz="100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24692"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US" sz="100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US" sz="100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6" name="Rectangle 5"/>
          <p:cNvSpPr/>
          <p:nvPr/>
        </p:nvSpPr>
        <p:spPr>
          <a:xfrm>
            <a:off x="1608280" y="3417045"/>
            <a:ext cx="1063628" cy="572723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dirty="0"/>
              <a:t>PBI C</a:t>
            </a:r>
          </a:p>
        </p:txBody>
      </p:sp>
      <p:sp>
        <p:nvSpPr>
          <p:cNvPr id="7" name="Rectangle 6"/>
          <p:cNvSpPr/>
          <p:nvPr/>
        </p:nvSpPr>
        <p:spPr>
          <a:xfrm>
            <a:off x="1608280" y="2612898"/>
            <a:ext cx="1063628" cy="572723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dirty="0"/>
              <a:t>PBI B</a:t>
            </a:r>
          </a:p>
        </p:txBody>
      </p:sp>
      <p:sp>
        <p:nvSpPr>
          <p:cNvPr id="8" name="Rectangle 7"/>
          <p:cNvSpPr/>
          <p:nvPr/>
        </p:nvSpPr>
        <p:spPr>
          <a:xfrm>
            <a:off x="1612953" y="1726367"/>
            <a:ext cx="1058956" cy="570207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dirty="0"/>
              <a:t>PBI A</a:t>
            </a:r>
          </a:p>
        </p:txBody>
      </p:sp>
      <p:sp>
        <p:nvSpPr>
          <p:cNvPr id="66" name="Rectangle 65"/>
          <p:cNvSpPr/>
          <p:nvPr/>
        </p:nvSpPr>
        <p:spPr>
          <a:xfrm>
            <a:off x="4385460" y="2622655"/>
            <a:ext cx="162018" cy="158595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67" name="Rectangle 66"/>
          <p:cNvSpPr/>
          <p:nvPr/>
        </p:nvSpPr>
        <p:spPr>
          <a:xfrm>
            <a:off x="4601484" y="2622655"/>
            <a:ext cx="162018" cy="158595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68" name="Rectangle 67"/>
          <p:cNvSpPr/>
          <p:nvPr/>
        </p:nvSpPr>
        <p:spPr>
          <a:xfrm>
            <a:off x="4817508" y="2622655"/>
            <a:ext cx="162018" cy="158595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69" name="Rectangle 68"/>
          <p:cNvSpPr/>
          <p:nvPr/>
        </p:nvSpPr>
        <p:spPr>
          <a:xfrm>
            <a:off x="5033532" y="2622655"/>
            <a:ext cx="162018" cy="158595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70" name="Rectangle 69"/>
          <p:cNvSpPr/>
          <p:nvPr/>
        </p:nvSpPr>
        <p:spPr>
          <a:xfrm>
            <a:off x="4385460" y="2846539"/>
            <a:ext cx="162018" cy="158595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71" name="Rectangle 70"/>
          <p:cNvSpPr/>
          <p:nvPr/>
        </p:nvSpPr>
        <p:spPr>
          <a:xfrm>
            <a:off x="4601484" y="2846539"/>
            <a:ext cx="162018" cy="158595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72" name="Rectangle 71"/>
          <p:cNvSpPr/>
          <p:nvPr/>
        </p:nvSpPr>
        <p:spPr>
          <a:xfrm>
            <a:off x="4817508" y="2846539"/>
            <a:ext cx="162018" cy="158595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73" name="Rectangle 72"/>
          <p:cNvSpPr/>
          <p:nvPr/>
        </p:nvSpPr>
        <p:spPr>
          <a:xfrm>
            <a:off x="5030456" y="2846539"/>
            <a:ext cx="162018" cy="158595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74" name="Rectangle 73"/>
          <p:cNvSpPr/>
          <p:nvPr/>
        </p:nvSpPr>
        <p:spPr>
          <a:xfrm>
            <a:off x="4385460" y="1735019"/>
            <a:ext cx="162018" cy="158595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75" name="Rectangle 74"/>
          <p:cNvSpPr/>
          <p:nvPr/>
        </p:nvSpPr>
        <p:spPr>
          <a:xfrm>
            <a:off x="4601484" y="1735019"/>
            <a:ext cx="162018" cy="158595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76" name="Rectangle 75"/>
          <p:cNvSpPr/>
          <p:nvPr/>
        </p:nvSpPr>
        <p:spPr>
          <a:xfrm>
            <a:off x="4817508" y="1735019"/>
            <a:ext cx="162018" cy="158595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77" name="Rectangle 76"/>
          <p:cNvSpPr/>
          <p:nvPr/>
        </p:nvSpPr>
        <p:spPr>
          <a:xfrm>
            <a:off x="5033532" y="1735019"/>
            <a:ext cx="162018" cy="158595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78" name="Rectangle 77"/>
          <p:cNvSpPr/>
          <p:nvPr/>
        </p:nvSpPr>
        <p:spPr>
          <a:xfrm>
            <a:off x="4385460" y="1958903"/>
            <a:ext cx="162018" cy="158595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79" name="Rectangle 78"/>
          <p:cNvSpPr/>
          <p:nvPr/>
        </p:nvSpPr>
        <p:spPr>
          <a:xfrm>
            <a:off x="4601484" y="1958903"/>
            <a:ext cx="162018" cy="158595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80" name="Rectangle 79"/>
          <p:cNvSpPr/>
          <p:nvPr/>
        </p:nvSpPr>
        <p:spPr>
          <a:xfrm>
            <a:off x="4817508" y="1958903"/>
            <a:ext cx="162018" cy="158595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81" name="Rectangle 80"/>
          <p:cNvSpPr/>
          <p:nvPr/>
        </p:nvSpPr>
        <p:spPr>
          <a:xfrm>
            <a:off x="5030456" y="1958903"/>
            <a:ext cx="162018" cy="158595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82" name="Rectangle 81"/>
          <p:cNvSpPr/>
          <p:nvPr/>
        </p:nvSpPr>
        <p:spPr>
          <a:xfrm>
            <a:off x="4385460" y="3409084"/>
            <a:ext cx="162018" cy="158595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83" name="Rectangle 82"/>
          <p:cNvSpPr/>
          <p:nvPr/>
        </p:nvSpPr>
        <p:spPr>
          <a:xfrm>
            <a:off x="4601484" y="3409084"/>
            <a:ext cx="162018" cy="158595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84" name="Rectangle 83"/>
          <p:cNvSpPr/>
          <p:nvPr/>
        </p:nvSpPr>
        <p:spPr>
          <a:xfrm>
            <a:off x="4817508" y="3409084"/>
            <a:ext cx="162018" cy="158595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85" name="Rectangle 84"/>
          <p:cNvSpPr/>
          <p:nvPr/>
        </p:nvSpPr>
        <p:spPr>
          <a:xfrm>
            <a:off x="5033532" y="3409084"/>
            <a:ext cx="162018" cy="158595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86" name="Rectangle 85"/>
          <p:cNvSpPr/>
          <p:nvPr/>
        </p:nvSpPr>
        <p:spPr>
          <a:xfrm>
            <a:off x="4385460" y="3632968"/>
            <a:ext cx="162018" cy="158595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87" name="Rectangle 86"/>
          <p:cNvSpPr/>
          <p:nvPr/>
        </p:nvSpPr>
        <p:spPr>
          <a:xfrm>
            <a:off x="4601484" y="3632968"/>
            <a:ext cx="162018" cy="158595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88" name="Rectangle 87"/>
          <p:cNvSpPr/>
          <p:nvPr/>
        </p:nvSpPr>
        <p:spPr>
          <a:xfrm>
            <a:off x="4817508" y="3632968"/>
            <a:ext cx="162018" cy="158595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89" name="Rectangle 88"/>
          <p:cNvSpPr/>
          <p:nvPr/>
        </p:nvSpPr>
        <p:spPr>
          <a:xfrm>
            <a:off x="5030456" y="3632968"/>
            <a:ext cx="162018" cy="158595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90" name="Rectangle 89"/>
          <p:cNvSpPr/>
          <p:nvPr/>
        </p:nvSpPr>
        <p:spPr>
          <a:xfrm>
            <a:off x="5243405" y="2622655"/>
            <a:ext cx="162018" cy="158595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91" name="Rectangle 90"/>
          <p:cNvSpPr/>
          <p:nvPr/>
        </p:nvSpPr>
        <p:spPr>
          <a:xfrm>
            <a:off x="5240329" y="2846539"/>
            <a:ext cx="162018" cy="158595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92" name="Rectangle 91"/>
          <p:cNvSpPr/>
          <p:nvPr/>
        </p:nvSpPr>
        <p:spPr>
          <a:xfrm>
            <a:off x="5243405" y="1735019"/>
            <a:ext cx="162018" cy="158595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93" name="Rectangle 92"/>
          <p:cNvSpPr/>
          <p:nvPr/>
        </p:nvSpPr>
        <p:spPr>
          <a:xfrm>
            <a:off x="5240329" y="1958903"/>
            <a:ext cx="162018" cy="158595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94" name="Rectangle 93"/>
          <p:cNvSpPr/>
          <p:nvPr/>
        </p:nvSpPr>
        <p:spPr>
          <a:xfrm>
            <a:off x="5243405" y="3409084"/>
            <a:ext cx="162018" cy="158595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95" name="Rectangle 94"/>
          <p:cNvSpPr/>
          <p:nvPr/>
        </p:nvSpPr>
        <p:spPr>
          <a:xfrm>
            <a:off x="5240329" y="3632968"/>
            <a:ext cx="162018" cy="158595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</p:spTree>
    <p:extLst>
      <p:ext uri="{BB962C8B-B14F-4D97-AF65-F5344CB8AC3E}">
        <p14:creationId xmlns:p14="http://schemas.microsoft.com/office/powerpoint/2010/main" val="631461415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Sprint: Day 7 of 15</a:t>
            </a:r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1460754" y="1104139"/>
          <a:ext cx="6275070" cy="3002142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138531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4018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3819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71138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528066"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000" dirty="0"/>
                        <a:t>TO DO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000" dirty="0"/>
                        <a:t>IN PROGRESS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000" dirty="0"/>
                        <a:t>DONE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24692">
                <a:tc>
                  <a:txBody>
                    <a:bodyPr/>
                    <a:lstStyle/>
                    <a:p>
                      <a:endParaRPr lang="en-US" sz="100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US" sz="100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24692">
                <a:tc>
                  <a:txBody>
                    <a:bodyPr/>
                    <a:lstStyle/>
                    <a:p>
                      <a:endParaRPr lang="en-US" sz="100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US" sz="100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US" sz="100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US" sz="100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24692"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US" sz="100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US" sz="100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6" name="Rectangle 5"/>
          <p:cNvSpPr/>
          <p:nvPr/>
        </p:nvSpPr>
        <p:spPr>
          <a:xfrm>
            <a:off x="1608280" y="3417045"/>
            <a:ext cx="1063628" cy="572723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dirty="0"/>
              <a:t>PBI C</a:t>
            </a:r>
          </a:p>
        </p:txBody>
      </p:sp>
      <p:sp>
        <p:nvSpPr>
          <p:cNvPr id="7" name="Rectangle 6"/>
          <p:cNvSpPr/>
          <p:nvPr/>
        </p:nvSpPr>
        <p:spPr>
          <a:xfrm>
            <a:off x="1608280" y="2612898"/>
            <a:ext cx="1063628" cy="572723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dirty="0"/>
              <a:t>PBI B</a:t>
            </a:r>
          </a:p>
        </p:txBody>
      </p:sp>
      <p:sp>
        <p:nvSpPr>
          <p:cNvPr id="8" name="Rectangle 7"/>
          <p:cNvSpPr/>
          <p:nvPr/>
        </p:nvSpPr>
        <p:spPr>
          <a:xfrm>
            <a:off x="1612953" y="1726367"/>
            <a:ext cx="1058956" cy="570207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dirty="0"/>
              <a:t>PBI A</a:t>
            </a:r>
          </a:p>
        </p:txBody>
      </p:sp>
      <p:sp>
        <p:nvSpPr>
          <p:cNvPr id="66" name="Rectangle 65"/>
          <p:cNvSpPr/>
          <p:nvPr/>
        </p:nvSpPr>
        <p:spPr>
          <a:xfrm>
            <a:off x="4385460" y="2622655"/>
            <a:ext cx="162018" cy="158595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67" name="Rectangle 66"/>
          <p:cNvSpPr/>
          <p:nvPr/>
        </p:nvSpPr>
        <p:spPr>
          <a:xfrm>
            <a:off x="4601484" y="2622655"/>
            <a:ext cx="162018" cy="158595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68" name="Rectangle 67"/>
          <p:cNvSpPr/>
          <p:nvPr/>
        </p:nvSpPr>
        <p:spPr>
          <a:xfrm>
            <a:off x="4817508" y="2622655"/>
            <a:ext cx="162018" cy="158595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69" name="Rectangle 68"/>
          <p:cNvSpPr/>
          <p:nvPr/>
        </p:nvSpPr>
        <p:spPr>
          <a:xfrm>
            <a:off x="5033532" y="2622655"/>
            <a:ext cx="162018" cy="158595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70" name="Rectangle 69"/>
          <p:cNvSpPr/>
          <p:nvPr/>
        </p:nvSpPr>
        <p:spPr>
          <a:xfrm>
            <a:off x="4385460" y="2846539"/>
            <a:ext cx="162018" cy="158595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71" name="Rectangle 70"/>
          <p:cNvSpPr/>
          <p:nvPr/>
        </p:nvSpPr>
        <p:spPr>
          <a:xfrm>
            <a:off x="4601484" y="2846539"/>
            <a:ext cx="162018" cy="158595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72" name="Rectangle 71"/>
          <p:cNvSpPr/>
          <p:nvPr/>
        </p:nvSpPr>
        <p:spPr>
          <a:xfrm>
            <a:off x="4817508" y="2846539"/>
            <a:ext cx="162018" cy="158595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73" name="Rectangle 72"/>
          <p:cNvSpPr/>
          <p:nvPr/>
        </p:nvSpPr>
        <p:spPr>
          <a:xfrm>
            <a:off x="5030456" y="2846539"/>
            <a:ext cx="162018" cy="158595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74" name="Rectangle 73"/>
          <p:cNvSpPr/>
          <p:nvPr/>
        </p:nvSpPr>
        <p:spPr>
          <a:xfrm>
            <a:off x="4385460" y="1735019"/>
            <a:ext cx="162018" cy="158595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75" name="Rectangle 74"/>
          <p:cNvSpPr/>
          <p:nvPr/>
        </p:nvSpPr>
        <p:spPr>
          <a:xfrm>
            <a:off x="4601484" y="1735019"/>
            <a:ext cx="162018" cy="158595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76" name="Rectangle 75"/>
          <p:cNvSpPr/>
          <p:nvPr/>
        </p:nvSpPr>
        <p:spPr>
          <a:xfrm>
            <a:off x="4817508" y="1735019"/>
            <a:ext cx="162018" cy="158595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77" name="Rectangle 76"/>
          <p:cNvSpPr/>
          <p:nvPr/>
        </p:nvSpPr>
        <p:spPr>
          <a:xfrm>
            <a:off x="5033532" y="1735019"/>
            <a:ext cx="162018" cy="158595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78" name="Rectangle 77"/>
          <p:cNvSpPr/>
          <p:nvPr/>
        </p:nvSpPr>
        <p:spPr>
          <a:xfrm>
            <a:off x="4385460" y="1958903"/>
            <a:ext cx="162018" cy="158595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79" name="Rectangle 78"/>
          <p:cNvSpPr/>
          <p:nvPr/>
        </p:nvSpPr>
        <p:spPr>
          <a:xfrm>
            <a:off x="4601484" y="1958903"/>
            <a:ext cx="162018" cy="158595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80" name="Rectangle 79"/>
          <p:cNvSpPr/>
          <p:nvPr/>
        </p:nvSpPr>
        <p:spPr>
          <a:xfrm>
            <a:off x="4817508" y="1958903"/>
            <a:ext cx="162018" cy="158595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81" name="Rectangle 80"/>
          <p:cNvSpPr/>
          <p:nvPr/>
        </p:nvSpPr>
        <p:spPr>
          <a:xfrm>
            <a:off x="5030456" y="1958903"/>
            <a:ext cx="162018" cy="158595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82" name="Rectangle 81"/>
          <p:cNvSpPr/>
          <p:nvPr/>
        </p:nvSpPr>
        <p:spPr>
          <a:xfrm>
            <a:off x="4385460" y="3409084"/>
            <a:ext cx="162018" cy="158595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83" name="Rectangle 82"/>
          <p:cNvSpPr/>
          <p:nvPr/>
        </p:nvSpPr>
        <p:spPr>
          <a:xfrm>
            <a:off x="4601484" y="3409084"/>
            <a:ext cx="162018" cy="158595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84" name="Rectangle 83"/>
          <p:cNvSpPr/>
          <p:nvPr/>
        </p:nvSpPr>
        <p:spPr>
          <a:xfrm>
            <a:off x="4817508" y="3409084"/>
            <a:ext cx="162018" cy="158595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85" name="Rectangle 84"/>
          <p:cNvSpPr/>
          <p:nvPr/>
        </p:nvSpPr>
        <p:spPr>
          <a:xfrm>
            <a:off x="5033532" y="3409084"/>
            <a:ext cx="162018" cy="158595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86" name="Rectangle 85"/>
          <p:cNvSpPr/>
          <p:nvPr/>
        </p:nvSpPr>
        <p:spPr>
          <a:xfrm>
            <a:off x="4385460" y="3632968"/>
            <a:ext cx="162018" cy="158595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87" name="Rectangle 86"/>
          <p:cNvSpPr/>
          <p:nvPr/>
        </p:nvSpPr>
        <p:spPr>
          <a:xfrm>
            <a:off x="4601484" y="3632968"/>
            <a:ext cx="162018" cy="158595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88" name="Rectangle 87"/>
          <p:cNvSpPr/>
          <p:nvPr/>
        </p:nvSpPr>
        <p:spPr>
          <a:xfrm>
            <a:off x="4817508" y="3632968"/>
            <a:ext cx="162018" cy="158595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89" name="Rectangle 88"/>
          <p:cNvSpPr/>
          <p:nvPr/>
        </p:nvSpPr>
        <p:spPr>
          <a:xfrm>
            <a:off x="5030456" y="3632968"/>
            <a:ext cx="162018" cy="158595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90" name="Rectangle 89"/>
          <p:cNvSpPr/>
          <p:nvPr/>
        </p:nvSpPr>
        <p:spPr>
          <a:xfrm>
            <a:off x="5243405" y="2622655"/>
            <a:ext cx="162018" cy="158595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91" name="Rectangle 90"/>
          <p:cNvSpPr/>
          <p:nvPr/>
        </p:nvSpPr>
        <p:spPr>
          <a:xfrm>
            <a:off x="5240329" y="2846539"/>
            <a:ext cx="162018" cy="158595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92" name="Rectangle 91"/>
          <p:cNvSpPr/>
          <p:nvPr/>
        </p:nvSpPr>
        <p:spPr>
          <a:xfrm>
            <a:off x="5243405" y="1735019"/>
            <a:ext cx="162018" cy="158595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93" name="Rectangle 92"/>
          <p:cNvSpPr/>
          <p:nvPr/>
        </p:nvSpPr>
        <p:spPr>
          <a:xfrm>
            <a:off x="5240329" y="1958903"/>
            <a:ext cx="162018" cy="158595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94" name="Rectangle 93"/>
          <p:cNvSpPr/>
          <p:nvPr/>
        </p:nvSpPr>
        <p:spPr>
          <a:xfrm>
            <a:off x="5243405" y="3409084"/>
            <a:ext cx="162018" cy="158595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95" name="Rectangle 94"/>
          <p:cNvSpPr/>
          <p:nvPr/>
        </p:nvSpPr>
        <p:spPr>
          <a:xfrm>
            <a:off x="5240329" y="3632968"/>
            <a:ext cx="162018" cy="158595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</p:spTree>
    <p:extLst>
      <p:ext uri="{BB962C8B-B14F-4D97-AF65-F5344CB8AC3E}">
        <p14:creationId xmlns:p14="http://schemas.microsoft.com/office/powerpoint/2010/main" val="3023031193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Sprint: Day 8 of 15</a:t>
            </a:r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1460754" y="1104139"/>
          <a:ext cx="6275070" cy="3002142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138531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4018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3819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71138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528066"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000" dirty="0"/>
                        <a:t>TO DO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000" dirty="0"/>
                        <a:t>IN PROGRESS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000" dirty="0"/>
                        <a:t>DONE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24692">
                <a:tc>
                  <a:txBody>
                    <a:bodyPr/>
                    <a:lstStyle/>
                    <a:p>
                      <a:endParaRPr lang="en-US" sz="100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24692">
                <a:tc>
                  <a:txBody>
                    <a:bodyPr/>
                    <a:lstStyle/>
                    <a:p>
                      <a:endParaRPr lang="en-US" sz="100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US" sz="100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US" sz="100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US" sz="100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24692"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US" sz="100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US" sz="100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6" name="Rectangle 5"/>
          <p:cNvSpPr/>
          <p:nvPr/>
        </p:nvSpPr>
        <p:spPr>
          <a:xfrm>
            <a:off x="1608280" y="3417045"/>
            <a:ext cx="1063628" cy="572723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dirty="0"/>
              <a:t>PBI C</a:t>
            </a:r>
          </a:p>
        </p:txBody>
      </p:sp>
      <p:sp>
        <p:nvSpPr>
          <p:cNvPr id="7" name="Rectangle 6"/>
          <p:cNvSpPr/>
          <p:nvPr/>
        </p:nvSpPr>
        <p:spPr>
          <a:xfrm>
            <a:off x="1608280" y="2612898"/>
            <a:ext cx="1063628" cy="572723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dirty="0"/>
              <a:t>PBI B</a:t>
            </a:r>
          </a:p>
        </p:txBody>
      </p:sp>
      <p:sp>
        <p:nvSpPr>
          <p:cNvPr id="8" name="Rectangle 7"/>
          <p:cNvSpPr/>
          <p:nvPr/>
        </p:nvSpPr>
        <p:spPr>
          <a:xfrm>
            <a:off x="1612953" y="1726367"/>
            <a:ext cx="1058956" cy="570207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dirty="0"/>
              <a:t>PBI A</a:t>
            </a:r>
          </a:p>
        </p:txBody>
      </p:sp>
      <p:sp>
        <p:nvSpPr>
          <p:cNvPr id="66" name="Rectangle 65"/>
          <p:cNvSpPr/>
          <p:nvPr/>
        </p:nvSpPr>
        <p:spPr>
          <a:xfrm>
            <a:off x="4385460" y="2622655"/>
            <a:ext cx="162018" cy="158595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67" name="Rectangle 66"/>
          <p:cNvSpPr/>
          <p:nvPr/>
        </p:nvSpPr>
        <p:spPr>
          <a:xfrm>
            <a:off x="4601484" y="2622655"/>
            <a:ext cx="162018" cy="158595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68" name="Rectangle 67"/>
          <p:cNvSpPr/>
          <p:nvPr/>
        </p:nvSpPr>
        <p:spPr>
          <a:xfrm>
            <a:off x="4817508" y="2622655"/>
            <a:ext cx="162018" cy="158595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69" name="Rectangle 68"/>
          <p:cNvSpPr/>
          <p:nvPr/>
        </p:nvSpPr>
        <p:spPr>
          <a:xfrm>
            <a:off x="5033532" y="2622655"/>
            <a:ext cx="162018" cy="158595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70" name="Rectangle 69"/>
          <p:cNvSpPr/>
          <p:nvPr/>
        </p:nvSpPr>
        <p:spPr>
          <a:xfrm>
            <a:off x="4385460" y="2846539"/>
            <a:ext cx="162018" cy="158595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71" name="Rectangle 70"/>
          <p:cNvSpPr/>
          <p:nvPr/>
        </p:nvSpPr>
        <p:spPr>
          <a:xfrm>
            <a:off x="4601484" y="2846539"/>
            <a:ext cx="162018" cy="158595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72" name="Rectangle 71"/>
          <p:cNvSpPr/>
          <p:nvPr/>
        </p:nvSpPr>
        <p:spPr>
          <a:xfrm>
            <a:off x="4817508" y="2846539"/>
            <a:ext cx="162018" cy="158595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73" name="Rectangle 72"/>
          <p:cNvSpPr/>
          <p:nvPr/>
        </p:nvSpPr>
        <p:spPr>
          <a:xfrm>
            <a:off x="5030456" y="2846539"/>
            <a:ext cx="162018" cy="158595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74" name="Rectangle 73"/>
          <p:cNvSpPr/>
          <p:nvPr/>
        </p:nvSpPr>
        <p:spPr>
          <a:xfrm>
            <a:off x="4385460" y="1735019"/>
            <a:ext cx="162018" cy="158595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75" name="Rectangle 74"/>
          <p:cNvSpPr/>
          <p:nvPr/>
        </p:nvSpPr>
        <p:spPr>
          <a:xfrm>
            <a:off x="4601484" y="1735019"/>
            <a:ext cx="162018" cy="158595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76" name="Rectangle 75"/>
          <p:cNvSpPr/>
          <p:nvPr/>
        </p:nvSpPr>
        <p:spPr>
          <a:xfrm>
            <a:off x="4817508" y="1735019"/>
            <a:ext cx="162018" cy="158595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77" name="Rectangle 76"/>
          <p:cNvSpPr/>
          <p:nvPr/>
        </p:nvSpPr>
        <p:spPr>
          <a:xfrm>
            <a:off x="5033532" y="1735019"/>
            <a:ext cx="162018" cy="158595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78" name="Rectangle 77"/>
          <p:cNvSpPr/>
          <p:nvPr/>
        </p:nvSpPr>
        <p:spPr>
          <a:xfrm>
            <a:off x="4385460" y="1958903"/>
            <a:ext cx="162018" cy="158595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79" name="Rectangle 78"/>
          <p:cNvSpPr/>
          <p:nvPr/>
        </p:nvSpPr>
        <p:spPr>
          <a:xfrm>
            <a:off x="4601484" y="1958903"/>
            <a:ext cx="162018" cy="158595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80" name="Rectangle 79"/>
          <p:cNvSpPr/>
          <p:nvPr/>
        </p:nvSpPr>
        <p:spPr>
          <a:xfrm>
            <a:off x="4817508" y="1958903"/>
            <a:ext cx="162018" cy="158595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81" name="Rectangle 80"/>
          <p:cNvSpPr/>
          <p:nvPr/>
        </p:nvSpPr>
        <p:spPr>
          <a:xfrm>
            <a:off x="5030456" y="1958903"/>
            <a:ext cx="162018" cy="158595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82" name="Rectangle 81"/>
          <p:cNvSpPr/>
          <p:nvPr/>
        </p:nvSpPr>
        <p:spPr>
          <a:xfrm>
            <a:off x="4385460" y="3409084"/>
            <a:ext cx="162018" cy="158595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83" name="Rectangle 82"/>
          <p:cNvSpPr/>
          <p:nvPr/>
        </p:nvSpPr>
        <p:spPr>
          <a:xfrm>
            <a:off x="4601484" y="3409084"/>
            <a:ext cx="162018" cy="158595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84" name="Rectangle 83"/>
          <p:cNvSpPr/>
          <p:nvPr/>
        </p:nvSpPr>
        <p:spPr>
          <a:xfrm>
            <a:off x="4817508" y="3409084"/>
            <a:ext cx="162018" cy="158595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85" name="Rectangle 84"/>
          <p:cNvSpPr/>
          <p:nvPr/>
        </p:nvSpPr>
        <p:spPr>
          <a:xfrm>
            <a:off x="5033532" y="3409084"/>
            <a:ext cx="162018" cy="158595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86" name="Rectangle 85"/>
          <p:cNvSpPr/>
          <p:nvPr/>
        </p:nvSpPr>
        <p:spPr>
          <a:xfrm>
            <a:off x="4385460" y="3632968"/>
            <a:ext cx="162018" cy="158595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87" name="Rectangle 86"/>
          <p:cNvSpPr/>
          <p:nvPr/>
        </p:nvSpPr>
        <p:spPr>
          <a:xfrm>
            <a:off x="4601484" y="3632968"/>
            <a:ext cx="162018" cy="158595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88" name="Rectangle 87"/>
          <p:cNvSpPr/>
          <p:nvPr/>
        </p:nvSpPr>
        <p:spPr>
          <a:xfrm>
            <a:off x="4817508" y="3632968"/>
            <a:ext cx="162018" cy="158595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89" name="Rectangle 88"/>
          <p:cNvSpPr/>
          <p:nvPr/>
        </p:nvSpPr>
        <p:spPr>
          <a:xfrm>
            <a:off x="5030456" y="3632968"/>
            <a:ext cx="162018" cy="158595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90" name="Rectangle 89"/>
          <p:cNvSpPr/>
          <p:nvPr/>
        </p:nvSpPr>
        <p:spPr>
          <a:xfrm>
            <a:off x="5243405" y="2622655"/>
            <a:ext cx="162018" cy="158595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91" name="Rectangle 90"/>
          <p:cNvSpPr/>
          <p:nvPr/>
        </p:nvSpPr>
        <p:spPr>
          <a:xfrm>
            <a:off x="5240329" y="2846539"/>
            <a:ext cx="162018" cy="158595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92" name="Rectangle 91"/>
          <p:cNvSpPr/>
          <p:nvPr/>
        </p:nvSpPr>
        <p:spPr>
          <a:xfrm>
            <a:off x="5243405" y="1735019"/>
            <a:ext cx="162018" cy="158595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93" name="Rectangle 92"/>
          <p:cNvSpPr/>
          <p:nvPr/>
        </p:nvSpPr>
        <p:spPr>
          <a:xfrm>
            <a:off x="5240329" y="1958903"/>
            <a:ext cx="162018" cy="158595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94" name="Rectangle 93"/>
          <p:cNvSpPr/>
          <p:nvPr/>
        </p:nvSpPr>
        <p:spPr>
          <a:xfrm>
            <a:off x="5243405" y="3409084"/>
            <a:ext cx="162018" cy="158595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95" name="Rectangle 94"/>
          <p:cNvSpPr/>
          <p:nvPr/>
        </p:nvSpPr>
        <p:spPr>
          <a:xfrm>
            <a:off x="5240329" y="3632968"/>
            <a:ext cx="162018" cy="158595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</p:spTree>
    <p:extLst>
      <p:ext uri="{BB962C8B-B14F-4D97-AF65-F5344CB8AC3E}">
        <p14:creationId xmlns:p14="http://schemas.microsoft.com/office/powerpoint/2010/main" val="4078714203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Sprint: Day 9 of 15</a:t>
            </a:r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1460754" y="1104139"/>
          <a:ext cx="6275070" cy="3002142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138531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4018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3819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71138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528066"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000" dirty="0"/>
                        <a:t>TO DO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000" dirty="0"/>
                        <a:t>IN PROGRESS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000" dirty="0"/>
                        <a:t>DONE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24692">
                <a:tc>
                  <a:txBody>
                    <a:bodyPr/>
                    <a:lstStyle/>
                    <a:p>
                      <a:endParaRPr lang="en-US" sz="100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US" sz="100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24692">
                <a:tc>
                  <a:txBody>
                    <a:bodyPr/>
                    <a:lstStyle/>
                    <a:p>
                      <a:endParaRPr lang="en-US" sz="100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US" sz="100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US" sz="100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US" sz="100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24692"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US" sz="100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US" sz="100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6" name="Rectangle 5"/>
          <p:cNvSpPr/>
          <p:nvPr/>
        </p:nvSpPr>
        <p:spPr>
          <a:xfrm>
            <a:off x="1608280" y="3417045"/>
            <a:ext cx="1063628" cy="572723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dirty="0"/>
              <a:t>PBI C</a:t>
            </a:r>
          </a:p>
        </p:txBody>
      </p:sp>
      <p:sp>
        <p:nvSpPr>
          <p:cNvPr id="7" name="Rectangle 6"/>
          <p:cNvSpPr/>
          <p:nvPr/>
        </p:nvSpPr>
        <p:spPr>
          <a:xfrm>
            <a:off x="1608280" y="2612898"/>
            <a:ext cx="1063628" cy="572723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dirty="0"/>
              <a:t>PBI B</a:t>
            </a:r>
          </a:p>
        </p:txBody>
      </p:sp>
      <p:sp>
        <p:nvSpPr>
          <p:cNvPr id="8" name="Rectangle 7"/>
          <p:cNvSpPr/>
          <p:nvPr/>
        </p:nvSpPr>
        <p:spPr>
          <a:xfrm>
            <a:off x="1612953" y="1726367"/>
            <a:ext cx="1058956" cy="570207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dirty="0"/>
              <a:t>PBI A</a:t>
            </a:r>
          </a:p>
        </p:txBody>
      </p:sp>
      <p:sp>
        <p:nvSpPr>
          <p:cNvPr id="66" name="Rectangle 65"/>
          <p:cNvSpPr/>
          <p:nvPr/>
        </p:nvSpPr>
        <p:spPr>
          <a:xfrm>
            <a:off x="4385460" y="2622655"/>
            <a:ext cx="162018" cy="158595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67" name="Rectangle 66"/>
          <p:cNvSpPr/>
          <p:nvPr/>
        </p:nvSpPr>
        <p:spPr>
          <a:xfrm>
            <a:off x="4601484" y="2622655"/>
            <a:ext cx="162018" cy="158595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68" name="Rectangle 67"/>
          <p:cNvSpPr/>
          <p:nvPr/>
        </p:nvSpPr>
        <p:spPr>
          <a:xfrm>
            <a:off x="4817508" y="2622655"/>
            <a:ext cx="162018" cy="158595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69" name="Rectangle 68"/>
          <p:cNvSpPr/>
          <p:nvPr/>
        </p:nvSpPr>
        <p:spPr>
          <a:xfrm>
            <a:off x="5033532" y="2622655"/>
            <a:ext cx="162018" cy="158595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70" name="Rectangle 69"/>
          <p:cNvSpPr/>
          <p:nvPr/>
        </p:nvSpPr>
        <p:spPr>
          <a:xfrm>
            <a:off x="4385460" y="2846539"/>
            <a:ext cx="162018" cy="158595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71" name="Rectangle 70"/>
          <p:cNvSpPr/>
          <p:nvPr/>
        </p:nvSpPr>
        <p:spPr>
          <a:xfrm>
            <a:off x="4601484" y="2846539"/>
            <a:ext cx="162018" cy="158595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72" name="Rectangle 71"/>
          <p:cNvSpPr/>
          <p:nvPr/>
        </p:nvSpPr>
        <p:spPr>
          <a:xfrm>
            <a:off x="4817508" y="2846539"/>
            <a:ext cx="162018" cy="158595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73" name="Rectangle 72"/>
          <p:cNvSpPr/>
          <p:nvPr/>
        </p:nvSpPr>
        <p:spPr>
          <a:xfrm>
            <a:off x="5030456" y="2846539"/>
            <a:ext cx="162018" cy="158595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74" name="Rectangle 73"/>
          <p:cNvSpPr/>
          <p:nvPr/>
        </p:nvSpPr>
        <p:spPr>
          <a:xfrm>
            <a:off x="4385460" y="1735019"/>
            <a:ext cx="162018" cy="158595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75" name="Rectangle 74"/>
          <p:cNvSpPr/>
          <p:nvPr/>
        </p:nvSpPr>
        <p:spPr>
          <a:xfrm>
            <a:off x="4601484" y="1735019"/>
            <a:ext cx="162018" cy="158595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76" name="Rectangle 75"/>
          <p:cNvSpPr/>
          <p:nvPr/>
        </p:nvSpPr>
        <p:spPr>
          <a:xfrm>
            <a:off x="4817508" y="1735019"/>
            <a:ext cx="162018" cy="158595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77" name="Rectangle 76"/>
          <p:cNvSpPr/>
          <p:nvPr/>
        </p:nvSpPr>
        <p:spPr>
          <a:xfrm>
            <a:off x="5033532" y="1735019"/>
            <a:ext cx="162018" cy="158595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78" name="Rectangle 77"/>
          <p:cNvSpPr/>
          <p:nvPr/>
        </p:nvSpPr>
        <p:spPr>
          <a:xfrm>
            <a:off x="4385460" y="1958903"/>
            <a:ext cx="162018" cy="158595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79" name="Rectangle 78"/>
          <p:cNvSpPr/>
          <p:nvPr/>
        </p:nvSpPr>
        <p:spPr>
          <a:xfrm>
            <a:off x="4601484" y="1958903"/>
            <a:ext cx="162018" cy="158595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80" name="Rectangle 79"/>
          <p:cNvSpPr/>
          <p:nvPr/>
        </p:nvSpPr>
        <p:spPr>
          <a:xfrm>
            <a:off x="4817508" y="1958903"/>
            <a:ext cx="162018" cy="158595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81" name="Rectangle 80"/>
          <p:cNvSpPr/>
          <p:nvPr/>
        </p:nvSpPr>
        <p:spPr>
          <a:xfrm>
            <a:off x="5030456" y="1958903"/>
            <a:ext cx="162018" cy="158595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82" name="Rectangle 81"/>
          <p:cNvSpPr/>
          <p:nvPr/>
        </p:nvSpPr>
        <p:spPr>
          <a:xfrm>
            <a:off x="4385460" y="3409084"/>
            <a:ext cx="162018" cy="158595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83" name="Rectangle 82"/>
          <p:cNvSpPr/>
          <p:nvPr/>
        </p:nvSpPr>
        <p:spPr>
          <a:xfrm>
            <a:off x="4601484" y="3409084"/>
            <a:ext cx="162018" cy="158595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84" name="Rectangle 83"/>
          <p:cNvSpPr/>
          <p:nvPr/>
        </p:nvSpPr>
        <p:spPr>
          <a:xfrm>
            <a:off x="4817508" y="3409084"/>
            <a:ext cx="162018" cy="158595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85" name="Rectangle 84"/>
          <p:cNvSpPr/>
          <p:nvPr/>
        </p:nvSpPr>
        <p:spPr>
          <a:xfrm>
            <a:off x="5033532" y="3409084"/>
            <a:ext cx="162018" cy="158595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86" name="Rectangle 85"/>
          <p:cNvSpPr/>
          <p:nvPr/>
        </p:nvSpPr>
        <p:spPr>
          <a:xfrm>
            <a:off x="4385460" y="3632968"/>
            <a:ext cx="162018" cy="158595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87" name="Rectangle 86"/>
          <p:cNvSpPr/>
          <p:nvPr/>
        </p:nvSpPr>
        <p:spPr>
          <a:xfrm>
            <a:off x="4601484" y="3632968"/>
            <a:ext cx="162018" cy="158595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88" name="Rectangle 87"/>
          <p:cNvSpPr/>
          <p:nvPr/>
        </p:nvSpPr>
        <p:spPr>
          <a:xfrm>
            <a:off x="4817508" y="3632968"/>
            <a:ext cx="162018" cy="158595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89" name="Rectangle 88"/>
          <p:cNvSpPr/>
          <p:nvPr/>
        </p:nvSpPr>
        <p:spPr>
          <a:xfrm>
            <a:off x="5030456" y="3632968"/>
            <a:ext cx="162018" cy="158595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90" name="Rectangle 89"/>
          <p:cNvSpPr/>
          <p:nvPr/>
        </p:nvSpPr>
        <p:spPr>
          <a:xfrm>
            <a:off x="5243405" y="2622655"/>
            <a:ext cx="162018" cy="158595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91" name="Rectangle 90"/>
          <p:cNvSpPr/>
          <p:nvPr/>
        </p:nvSpPr>
        <p:spPr>
          <a:xfrm>
            <a:off x="5240329" y="2846539"/>
            <a:ext cx="162018" cy="158595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92" name="Rectangle 91"/>
          <p:cNvSpPr/>
          <p:nvPr/>
        </p:nvSpPr>
        <p:spPr>
          <a:xfrm>
            <a:off x="5243405" y="1735019"/>
            <a:ext cx="162018" cy="158595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93" name="Rectangle 92"/>
          <p:cNvSpPr/>
          <p:nvPr/>
        </p:nvSpPr>
        <p:spPr>
          <a:xfrm>
            <a:off x="5240329" y="1958903"/>
            <a:ext cx="162018" cy="158595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94" name="Rectangle 93"/>
          <p:cNvSpPr/>
          <p:nvPr/>
        </p:nvSpPr>
        <p:spPr>
          <a:xfrm>
            <a:off x="5243405" y="3409084"/>
            <a:ext cx="162018" cy="158595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95" name="Rectangle 94"/>
          <p:cNvSpPr/>
          <p:nvPr/>
        </p:nvSpPr>
        <p:spPr>
          <a:xfrm>
            <a:off x="5240329" y="3632968"/>
            <a:ext cx="162018" cy="158595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</p:spTree>
    <p:extLst>
      <p:ext uri="{BB962C8B-B14F-4D97-AF65-F5344CB8AC3E}">
        <p14:creationId xmlns:p14="http://schemas.microsoft.com/office/powerpoint/2010/main" val="267291874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99901DF-4C59-FE92-A384-B5C3917C3334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/>
              <a:t>Failing project</a:t>
            </a:r>
          </a:p>
          <a:p>
            <a:r>
              <a:rPr lang="en-US" dirty="0"/>
              <a:t>Troubled project</a:t>
            </a:r>
          </a:p>
          <a:p>
            <a:r>
              <a:rPr lang="en-US" dirty="0"/>
              <a:t>At-risk project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F3B129D-7B2D-457C-A79C-3FA6753739DB}"/>
              </a:ext>
            </a:extLst>
          </p:cNvPr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r>
              <a:rPr lang="en-US" dirty="0"/>
              <a:t>Something </a:t>
            </a:r>
            <a:r>
              <a:rPr lang="en-US" dirty="0" err="1"/>
              <a:t>ain’t</a:t>
            </a:r>
            <a:r>
              <a:rPr lang="en-US" dirty="0"/>
              <a:t> right.</a:t>
            </a:r>
          </a:p>
        </p:txBody>
      </p:sp>
    </p:spTree>
    <p:extLst>
      <p:ext uri="{BB962C8B-B14F-4D97-AF65-F5344CB8AC3E}">
        <p14:creationId xmlns:p14="http://schemas.microsoft.com/office/powerpoint/2010/main" val="1167381572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Sprint: Day 10 of 15</a:t>
            </a:r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1460754" y="1104139"/>
          <a:ext cx="6275070" cy="3002142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138531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4018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3819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71138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528066"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000" dirty="0"/>
                        <a:t>TO DO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000" dirty="0"/>
                        <a:t>IN PROGRESS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000" dirty="0"/>
                        <a:t>DONE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24692">
                <a:tc>
                  <a:txBody>
                    <a:bodyPr/>
                    <a:lstStyle/>
                    <a:p>
                      <a:endParaRPr lang="en-US" sz="100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US" sz="100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24692">
                <a:tc>
                  <a:txBody>
                    <a:bodyPr/>
                    <a:lstStyle/>
                    <a:p>
                      <a:endParaRPr lang="en-US" sz="100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US" sz="100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US" sz="100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US" sz="100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24692"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US" sz="100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US" sz="100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6" name="Rectangle 5"/>
          <p:cNvSpPr/>
          <p:nvPr/>
        </p:nvSpPr>
        <p:spPr>
          <a:xfrm>
            <a:off x="1608280" y="3417045"/>
            <a:ext cx="1063628" cy="572723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dirty="0"/>
              <a:t>PBI C</a:t>
            </a:r>
          </a:p>
        </p:txBody>
      </p:sp>
      <p:sp>
        <p:nvSpPr>
          <p:cNvPr id="7" name="Rectangle 6"/>
          <p:cNvSpPr/>
          <p:nvPr/>
        </p:nvSpPr>
        <p:spPr>
          <a:xfrm>
            <a:off x="1608280" y="2612898"/>
            <a:ext cx="1063628" cy="572723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dirty="0"/>
              <a:t>PBI B</a:t>
            </a:r>
          </a:p>
        </p:txBody>
      </p:sp>
      <p:sp>
        <p:nvSpPr>
          <p:cNvPr id="8" name="Rectangle 7"/>
          <p:cNvSpPr/>
          <p:nvPr/>
        </p:nvSpPr>
        <p:spPr>
          <a:xfrm>
            <a:off x="1612953" y="1726367"/>
            <a:ext cx="1058956" cy="570207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dirty="0"/>
              <a:t>PBI A</a:t>
            </a:r>
          </a:p>
        </p:txBody>
      </p:sp>
      <p:sp>
        <p:nvSpPr>
          <p:cNvPr id="66" name="Rectangle 65"/>
          <p:cNvSpPr/>
          <p:nvPr/>
        </p:nvSpPr>
        <p:spPr>
          <a:xfrm>
            <a:off x="4385460" y="2622655"/>
            <a:ext cx="162018" cy="158595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67" name="Rectangle 66"/>
          <p:cNvSpPr/>
          <p:nvPr/>
        </p:nvSpPr>
        <p:spPr>
          <a:xfrm>
            <a:off x="4601484" y="2622655"/>
            <a:ext cx="162018" cy="158595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68" name="Rectangle 67"/>
          <p:cNvSpPr/>
          <p:nvPr/>
        </p:nvSpPr>
        <p:spPr>
          <a:xfrm>
            <a:off x="4817508" y="2622655"/>
            <a:ext cx="162018" cy="158595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69" name="Rectangle 68"/>
          <p:cNvSpPr/>
          <p:nvPr/>
        </p:nvSpPr>
        <p:spPr>
          <a:xfrm>
            <a:off x="5033532" y="2622655"/>
            <a:ext cx="162018" cy="158595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70" name="Rectangle 69"/>
          <p:cNvSpPr/>
          <p:nvPr/>
        </p:nvSpPr>
        <p:spPr>
          <a:xfrm>
            <a:off x="4385460" y="2846539"/>
            <a:ext cx="162018" cy="158595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71" name="Rectangle 70"/>
          <p:cNvSpPr/>
          <p:nvPr/>
        </p:nvSpPr>
        <p:spPr>
          <a:xfrm>
            <a:off x="4601484" y="2846539"/>
            <a:ext cx="162018" cy="158595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72" name="Rectangle 71"/>
          <p:cNvSpPr/>
          <p:nvPr/>
        </p:nvSpPr>
        <p:spPr>
          <a:xfrm>
            <a:off x="4817508" y="2846539"/>
            <a:ext cx="162018" cy="158595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73" name="Rectangle 72"/>
          <p:cNvSpPr/>
          <p:nvPr/>
        </p:nvSpPr>
        <p:spPr>
          <a:xfrm>
            <a:off x="5030456" y="2846539"/>
            <a:ext cx="162018" cy="158595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74" name="Rectangle 73"/>
          <p:cNvSpPr/>
          <p:nvPr/>
        </p:nvSpPr>
        <p:spPr>
          <a:xfrm>
            <a:off x="4385460" y="1735019"/>
            <a:ext cx="162018" cy="158595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75" name="Rectangle 74"/>
          <p:cNvSpPr/>
          <p:nvPr/>
        </p:nvSpPr>
        <p:spPr>
          <a:xfrm>
            <a:off x="4601484" y="1735019"/>
            <a:ext cx="162018" cy="158595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76" name="Rectangle 75"/>
          <p:cNvSpPr/>
          <p:nvPr/>
        </p:nvSpPr>
        <p:spPr>
          <a:xfrm>
            <a:off x="4817508" y="1735019"/>
            <a:ext cx="162018" cy="158595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77" name="Rectangle 76"/>
          <p:cNvSpPr/>
          <p:nvPr/>
        </p:nvSpPr>
        <p:spPr>
          <a:xfrm>
            <a:off x="5033532" y="1735019"/>
            <a:ext cx="162018" cy="158595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78" name="Rectangle 77"/>
          <p:cNvSpPr/>
          <p:nvPr/>
        </p:nvSpPr>
        <p:spPr>
          <a:xfrm>
            <a:off x="4385460" y="1958903"/>
            <a:ext cx="162018" cy="158595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79" name="Rectangle 78"/>
          <p:cNvSpPr/>
          <p:nvPr/>
        </p:nvSpPr>
        <p:spPr>
          <a:xfrm>
            <a:off x="4601484" y="1958903"/>
            <a:ext cx="162018" cy="158595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80" name="Rectangle 79"/>
          <p:cNvSpPr/>
          <p:nvPr/>
        </p:nvSpPr>
        <p:spPr>
          <a:xfrm>
            <a:off x="4817508" y="1958903"/>
            <a:ext cx="162018" cy="158595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81" name="Rectangle 80"/>
          <p:cNvSpPr/>
          <p:nvPr/>
        </p:nvSpPr>
        <p:spPr>
          <a:xfrm>
            <a:off x="5030456" y="1958903"/>
            <a:ext cx="162018" cy="158595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82" name="Rectangle 81"/>
          <p:cNvSpPr/>
          <p:nvPr/>
        </p:nvSpPr>
        <p:spPr>
          <a:xfrm>
            <a:off x="4385460" y="3409084"/>
            <a:ext cx="162018" cy="158595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83" name="Rectangle 82"/>
          <p:cNvSpPr/>
          <p:nvPr/>
        </p:nvSpPr>
        <p:spPr>
          <a:xfrm>
            <a:off x="4601484" y="3409084"/>
            <a:ext cx="162018" cy="158595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84" name="Rectangle 83"/>
          <p:cNvSpPr/>
          <p:nvPr/>
        </p:nvSpPr>
        <p:spPr>
          <a:xfrm>
            <a:off x="4817508" y="3409084"/>
            <a:ext cx="162018" cy="158595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85" name="Rectangle 84"/>
          <p:cNvSpPr/>
          <p:nvPr/>
        </p:nvSpPr>
        <p:spPr>
          <a:xfrm>
            <a:off x="5033532" y="3409084"/>
            <a:ext cx="162018" cy="158595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86" name="Rectangle 85"/>
          <p:cNvSpPr/>
          <p:nvPr/>
        </p:nvSpPr>
        <p:spPr>
          <a:xfrm>
            <a:off x="4385460" y="3632968"/>
            <a:ext cx="162018" cy="158595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87" name="Rectangle 86"/>
          <p:cNvSpPr/>
          <p:nvPr/>
        </p:nvSpPr>
        <p:spPr>
          <a:xfrm>
            <a:off x="4601484" y="3632968"/>
            <a:ext cx="162018" cy="158595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88" name="Rectangle 87"/>
          <p:cNvSpPr/>
          <p:nvPr/>
        </p:nvSpPr>
        <p:spPr>
          <a:xfrm>
            <a:off x="4817508" y="3632968"/>
            <a:ext cx="162018" cy="158595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89" name="Rectangle 88"/>
          <p:cNvSpPr/>
          <p:nvPr/>
        </p:nvSpPr>
        <p:spPr>
          <a:xfrm>
            <a:off x="5030456" y="3632968"/>
            <a:ext cx="162018" cy="158595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90" name="Rectangle 89"/>
          <p:cNvSpPr/>
          <p:nvPr/>
        </p:nvSpPr>
        <p:spPr>
          <a:xfrm>
            <a:off x="5243405" y="2622655"/>
            <a:ext cx="162018" cy="158595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91" name="Rectangle 90"/>
          <p:cNvSpPr/>
          <p:nvPr/>
        </p:nvSpPr>
        <p:spPr>
          <a:xfrm>
            <a:off x="5240329" y="2846539"/>
            <a:ext cx="162018" cy="158595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92" name="Rectangle 91"/>
          <p:cNvSpPr/>
          <p:nvPr/>
        </p:nvSpPr>
        <p:spPr>
          <a:xfrm>
            <a:off x="5243405" y="1735019"/>
            <a:ext cx="162018" cy="158595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93" name="Rectangle 92"/>
          <p:cNvSpPr/>
          <p:nvPr/>
        </p:nvSpPr>
        <p:spPr>
          <a:xfrm>
            <a:off x="5240329" y="1958903"/>
            <a:ext cx="162018" cy="158595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94" name="Rectangle 93"/>
          <p:cNvSpPr/>
          <p:nvPr/>
        </p:nvSpPr>
        <p:spPr>
          <a:xfrm>
            <a:off x="5243405" y="3409084"/>
            <a:ext cx="162018" cy="158595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95" name="Rectangle 94"/>
          <p:cNvSpPr/>
          <p:nvPr/>
        </p:nvSpPr>
        <p:spPr>
          <a:xfrm>
            <a:off x="5240329" y="3632968"/>
            <a:ext cx="162018" cy="158595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</p:spTree>
    <p:extLst>
      <p:ext uri="{BB962C8B-B14F-4D97-AF65-F5344CB8AC3E}">
        <p14:creationId xmlns:p14="http://schemas.microsoft.com/office/powerpoint/2010/main" val="3356100218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Sprint: Day 11 of 15</a:t>
            </a:r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1460754" y="1104139"/>
          <a:ext cx="6275070" cy="3002142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138531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4018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3819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71138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528066"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000" dirty="0"/>
                        <a:t>TO DO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000" dirty="0"/>
                        <a:t>IN PROGRESS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000" dirty="0"/>
                        <a:t>DONE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24692">
                <a:tc>
                  <a:txBody>
                    <a:bodyPr/>
                    <a:lstStyle/>
                    <a:p>
                      <a:endParaRPr lang="en-US" sz="100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US" sz="100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24692">
                <a:tc>
                  <a:txBody>
                    <a:bodyPr/>
                    <a:lstStyle/>
                    <a:p>
                      <a:endParaRPr lang="en-US" sz="100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US" sz="100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US" sz="100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24692"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US" sz="100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US" sz="100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6" name="Rectangle 5"/>
          <p:cNvSpPr/>
          <p:nvPr/>
        </p:nvSpPr>
        <p:spPr>
          <a:xfrm>
            <a:off x="1608280" y="3417045"/>
            <a:ext cx="1063628" cy="572723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dirty="0"/>
              <a:t>PBI C</a:t>
            </a:r>
          </a:p>
        </p:txBody>
      </p:sp>
      <p:sp>
        <p:nvSpPr>
          <p:cNvPr id="7" name="Rectangle 6"/>
          <p:cNvSpPr/>
          <p:nvPr/>
        </p:nvSpPr>
        <p:spPr>
          <a:xfrm>
            <a:off x="1608280" y="2612898"/>
            <a:ext cx="1063628" cy="572723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dirty="0"/>
              <a:t>PBI B</a:t>
            </a:r>
          </a:p>
        </p:txBody>
      </p:sp>
      <p:sp>
        <p:nvSpPr>
          <p:cNvPr id="8" name="Rectangle 7"/>
          <p:cNvSpPr/>
          <p:nvPr/>
        </p:nvSpPr>
        <p:spPr>
          <a:xfrm>
            <a:off x="1612953" y="1726367"/>
            <a:ext cx="1058956" cy="570207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dirty="0"/>
              <a:t>PBI A</a:t>
            </a:r>
          </a:p>
        </p:txBody>
      </p:sp>
      <p:sp>
        <p:nvSpPr>
          <p:cNvPr id="66" name="Rectangle 65"/>
          <p:cNvSpPr/>
          <p:nvPr/>
        </p:nvSpPr>
        <p:spPr>
          <a:xfrm>
            <a:off x="4385460" y="2622655"/>
            <a:ext cx="162018" cy="158595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67" name="Rectangle 66"/>
          <p:cNvSpPr/>
          <p:nvPr/>
        </p:nvSpPr>
        <p:spPr>
          <a:xfrm>
            <a:off x="4601484" y="2622655"/>
            <a:ext cx="162018" cy="158595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68" name="Rectangle 67"/>
          <p:cNvSpPr/>
          <p:nvPr/>
        </p:nvSpPr>
        <p:spPr>
          <a:xfrm>
            <a:off x="4817508" y="2622655"/>
            <a:ext cx="162018" cy="158595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69" name="Rectangle 68"/>
          <p:cNvSpPr/>
          <p:nvPr/>
        </p:nvSpPr>
        <p:spPr>
          <a:xfrm>
            <a:off x="5033532" y="2622655"/>
            <a:ext cx="162018" cy="158595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70" name="Rectangle 69"/>
          <p:cNvSpPr/>
          <p:nvPr/>
        </p:nvSpPr>
        <p:spPr>
          <a:xfrm>
            <a:off x="4385460" y="2846539"/>
            <a:ext cx="162018" cy="158595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71" name="Rectangle 70"/>
          <p:cNvSpPr/>
          <p:nvPr/>
        </p:nvSpPr>
        <p:spPr>
          <a:xfrm>
            <a:off x="4601484" y="2846539"/>
            <a:ext cx="162018" cy="158595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72" name="Rectangle 71"/>
          <p:cNvSpPr/>
          <p:nvPr/>
        </p:nvSpPr>
        <p:spPr>
          <a:xfrm>
            <a:off x="4817508" y="2846539"/>
            <a:ext cx="162018" cy="158595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73" name="Rectangle 72"/>
          <p:cNvSpPr/>
          <p:nvPr/>
        </p:nvSpPr>
        <p:spPr>
          <a:xfrm>
            <a:off x="5030456" y="2846539"/>
            <a:ext cx="162018" cy="158595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74" name="Rectangle 73"/>
          <p:cNvSpPr/>
          <p:nvPr/>
        </p:nvSpPr>
        <p:spPr>
          <a:xfrm>
            <a:off x="4385460" y="1735019"/>
            <a:ext cx="162018" cy="158595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75" name="Rectangle 74"/>
          <p:cNvSpPr/>
          <p:nvPr/>
        </p:nvSpPr>
        <p:spPr>
          <a:xfrm>
            <a:off x="4601484" y="1735019"/>
            <a:ext cx="162018" cy="158595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76" name="Rectangle 75"/>
          <p:cNvSpPr/>
          <p:nvPr/>
        </p:nvSpPr>
        <p:spPr>
          <a:xfrm>
            <a:off x="4817508" y="1735019"/>
            <a:ext cx="162018" cy="158595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77" name="Rectangle 76"/>
          <p:cNvSpPr/>
          <p:nvPr/>
        </p:nvSpPr>
        <p:spPr>
          <a:xfrm>
            <a:off x="5033532" y="1735019"/>
            <a:ext cx="162018" cy="158595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78" name="Rectangle 77"/>
          <p:cNvSpPr/>
          <p:nvPr/>
        </p:nvSpPr>
        <p:spPr>
          <a:xfrm>
            <a:off x="4385460" y="1958903"/>
            <a:ext cx="162018" cy="158595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79" name="Rectangle 78"/>
          <p:cNvSpPr/>
          <p:nvPr/>
        </p:nvSpPr>
        <p:spPr>
          <a:xfrm>
            <a:off x="4601484" y="1958903"/>
            <a:ext cx="162018" cy="158595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80" name="Rectangle 79"/>
          <p:cNvSpPr/>
          <p:nvPr/>
        </p:nvSpPr>
        <p:spPr>
          <a:xfrm>
            <a:off x="4817508" y="1958903"/>
            <a:ext cx="162018" cy="158595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81" name="Rectangle 80"/>
          <p:cNvSpPr/>
          <p:nvPr/>
        </p:nvSpPr>
        <p:spPr>
          <a:xfrm>
            <a:off x="5030456" y="1958903"/>
            <a:ext cx="162018" cy="158595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82" name="Rectangle 81"/>
          <p:cNvSpPr/>
          <p:nvPr/>
        </p:nvSpPr>
        <p:spPr>
          <a:xfrm>
            <a:off x="4385460" y="3409084"/>
            <a:ext cx="162018" cy="158595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83" name="Rectangle 82"/>
          <p:cNvSpPr/>
          <p:nvPr/>
        </p:nvSpPr>
        <p:spPr>
          <a:xfrm>
            <a:off x="4601484" y="3409084"/>
            <a:ext cx="162018" cy="158595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84" name="Rectangle 83"/>
          <p:cNvSpPr/>
          <p:nvPr/>
        </p:nvSpPr>
        <p:spPr>
          <a:xfrm>
            <a:off x="4817508" y="3409084"/>
            <a:ext cx="162018" cy="158595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85" name="Rectangle 84"/>
          <p:cNvSpPr/>
          <p:nvPr/>
        </p:nvSpPr>
        <p:spPr>
          <a:xfrm>
            <a:off x="5033532" y="3409084"/>
            <a:ext cx="162018" cy="158595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86" name="Rectangle 85"/>
          <p:cNvSpPr/>
          <p:nvPr/>
        </p:nvSpPr>
        <p:spPr>
          <a:xfrm>
            <a:off x="4385460" y="3632968"/>
            <a:ext cx="162018" cy="158595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87" name="Rectangle 86"/>
          <p:cNvSpPr/>
          <p:nvPr/>
        </p:nvSpPr>
        <p:spPr>
          <a:xfrm>
            <a:off x="4601484" y="3632968"/>
            <a:ext cx="162018" cy="158595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88" name="Rectangle 87"/>
          <p:cNvSpPr/>
          <p:nvPr/>
        </p:nvSpPr>
        <p:spPr>
          <a:xfrm>
            <a:off x="4817508" y="3632968"/>
            <a:ext cx="162018" cy="158595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89" name="Rectangle 88"/>
          <p:cNvSpPr/>
          <p:nvPr/>
        </p:nvSpPr>
        <p:spPr>
          <a:xfrm>
            <a:off x="5030456" y="3632968"/>
            <a:ext cx="162018" cy="158595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90" name="Rectangle 89"/>
          <p:cNvSpPr/>
          <p:nvPr/>
        </p:nvSpPr>
        <p:spPr>
          <a:xfrm>
            <a:off x="5243405" y="2622655"/>
            <a:ext cx="162018" cy="158595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91" name="Rectangle 90"/>
          <p:cNvSpPr/>
          <p:nvPr/>
        </p:nvSpPr>
        <p:spPr>
          <a:xfrm>
            <a:off x="5240329" y="2846539"/>
            <a:ext cx="162018" cy="158595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92" name="Rectangle 91"/>
          <p:cNvSpPr/>
          <p:nvPr/>
        </p:nvSpPr>
        <p:spPr>
          <a:xfrm>
            <a:off x="5243405" y="1735019"/>
            <a:ext cx="162018" cy="158595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93" name="Rectangle 92"/>
          <p:cNvSpPr/>
          <p:nvPr/>
        </p:nvSpPr>
        <p:spPr>
          <a:xfrm>
            <a:off x="5240329" y="1958903"/>
            <a:ext cx="162018" cy="158595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94" name="Rectangle 93"/>
          <p:cNvSpPr/>
          <p:nvPr/>
        </p:nvSpPr>
        <p:spPr>
          <a:xfrm>
            <a:off x="5243405" y="3409084"/>
            <a:ext cx="162018" cy="158595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95" name="Rectangle 94"/>
          <p:cNvSpPr/>
          <p:nvPr/>
        </p:nvSpPr>
        <p:spPr>
          <a:xfrm>
            <a:off x="5240329" y="3632968"/>
            <a:ext cx="162018" cy="158595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37" name="Rectangle 36"/>
          <p:cNvSpPr/>
          <p:nvPr/>
        </p:nvSpPr>
        <p:spPr>
          <a:xfrm>
            <a:off x="6099012" y="2622655"/>
            <a:ext cx="162018" cy="158595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38" name="Rectangle 37"/>
          <p:cNvSpPr/>
          <p:nvPr/>
        </p:nvSpPr>
        <p:spPr>
          <a:xfrm>
            <a:off x="6095936" y="2846539"/>
            <a:ext cx="162018" cy="158595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39" name="Rectangle 38"/>
          <p:cNvSpPr/>
          <p:nvPr/>
        </p:nvSpPr>
        <p:spPr>
          <a:xfrm>
            <a:off x="6099012" y="1735019"/>
            <a:ext cx="162018" cy="158595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40" name="Rectangle 39"/>
          <p:cNvSpPr/>
          <p:nvPr/>
        </p:nvSpPr>
        <p:spPr>
          <a:xfrm>
            <a:off x="6095936" y="1958903"/>
            <a:ext cx="162018" cy="158595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41" name="Rectangle 40"/>
          <p:cNvSpPr/>
          <p:nvPr/>
        </p:nvSpPr>
        <p:spPr>
          <a:xfrm>
            <a:off x="6099012" y="3409084"/>
            <a:ext cx="162018" cy="158595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42" name="Rectangle 41"/>
          <p:cNvSpPr/>
          <p:nvPr/>
        </p:nvSpPr>
        <p:spPr>
          <a:xfrm>
            <a:off x="6095936" y="3632968"/>
            <a:ext cx="162018" cy="158595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</p:spTree>
    <p:extLst>
      <p:ext uri="{BB962C8B-B14F-4D97-AF65-F5344CB8AC3E}">
        <p14:creationId xmlns:p14="http://schemas.microsoft.com/office/powerpoint/2010/main" val="15422476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0" grpId="0" animBg="1"/>
      <p:bldP spid="91" grpId="0" animBg="1"/>
      <p:bldP spid="92" grpId="0" animBg="1"/>
      <p:bldP spid="93" grpId="0" animBg="1"/>
      <p:bldP spid="94" grpId="0" animBg="1"/>
      <p:bldP spid="95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</p:bld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Sprint: Day 12 of 15</a:t>
            </a:r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1460754" y="1104139"/>
          <a:ext cx="6275070" cy="3002142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138531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4018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3819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71138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528066"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000" dirty="0"/>
                        <a:t>TO DO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000" dirty="0"/>
                        <a:t>IN PROGRESS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000" dirty="0"/>
                        <a:t>DONE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24692">
                <a:tc>
                  <a:txBody>
                    <a:bodyPr/>
                    <a:lstStyle/>
                    <a:p>
                      <a:endParaRPr lang="en-US" sz="100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US" sz="100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24692">
                <a:tc>
                  <a:txBody>
                    <a:bodyPr/>
                    <a:lstStyle/>
                    <a:p>
                      <a:endParaRPr lang="en-US" sz="100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US" sz="100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US" sz="100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US" sz="100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24692"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US" sz="100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US" sz="100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6" name="Rectangle 5"/>
          <p:cNvSpPr/>
          <p:nvPr/>
        </p:nvSpPr>
        <p:spPr>
          <a:xfrm>
            <a:off x="1608280" y="3417045"/>
            <a:ext cx="1063628" cy="572723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dirty="0"/>
              <a:t>PBI C</a:t>
            </a:r>
          </a:p>
        </p:txBody>
      </p:sp>
      <p:sp>
        <p:nvSpPr>
          <p:cNvPr id="7" name="Rectangle 6"/>
          <p:cNvSpPr/>
          <p:nvPr/>
        </p:nvSpPr>
        <p:spPr>
          <a:xfrm>
            <a:off x="1608280" y="2612898"/>
            <a:ext cx="1063628" cy="572723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dirty="0"/>
              <a:t>PBI B</a:t>
            </a:r>
          </a:p>
        </p:txBody>
      </p:sp>
      <p:sp>
        <p:nvSpPr>
          <p:cNvPr id="8" name="Rectangle 7"/>
          <p:cNvSpPr/>
          <p:nvPr/>
        </p:nvSpPr>
        <p:spPr>
          <a:xfrm>
            <a:off x="1612953" y="1726367"/>
            <a:ext cx="1058956" cy="570207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dirty="0"/>
              <a:t>PBI A</a:t>
            </a:r>
          </a:p>
        </p:txBody>
      </p:sp>
      <p:sp>
        <p:nvSpPr>
          <p:cNvPr id="66" name="Rectangle 65"/>
          <p:cNvSpPr/>
          <p:nvPr/>
        </p:nvSpPr>
        <p:spPr>
          <a:xfrm>
            <a:off x="4385460" y="2622655"/>
            <a:ext cx="162018" cy="158595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67" name="Rectangle 66"/>
          <p:cNvSpPr/>
          <p:nvPr/>
        </p:nvSpPr>
        <p:spPr>
          <a:xfrm>
            <a:off x="4601484" y="2622655"/>
            <a:ext cx="162018" cy="158595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68" name="Rectangle 67"/>
          <p:cNvSpPr/>
          <p:nvPr/>
        </p:nvSpPr>
        <p:spPr>
          <a:xfrm>
            <a:off x="4817508" y="2622655"/>
            <a:ext cx="162018" cy="158595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69" name="Rectangle 68"/>
          <p:cNvSpPr/>
          <p:nvPr/>
        </p:nvSpPr>
        <p:spPr>
          <a:xfrm>
            <a:off x="5033532" y="2622655"/>
            <a:ext cx="162018" cy="158595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70" name="Rectangle 69"/>
          <p:cNvSpPr/>
          <p:nvPr/>
        </p:nvSpPr>
        <p:spPr>
          <a:xfrm>
            <a:off x="4385460" y="2846539"/>
            <a:ext cx="162018" cy="158595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71" name="Rectangle 70"/>
          <p:cNvSpPr/>
          <p:nvPr/>
        </p:nvSpPr>
        <p:spPr>
          <a:xfrm>
            <a:off x="4601484" y="2846539"/>
            <a:ext cx="162018" cy="158595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72" name="Rectangle 71"/>
          <p:cNvSpPr/>
          <p:nvPr/>
        </p:nvSpPr>
        <p:spPr>
          <a:xfrm>
            <a:off x="4817508" y="2846539"/>
            <a:ext cx="162018" cy="158595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73" name="Rectangle 72"/>
          <p:cNvSpPr/>
          <p:nvPr/>
        </p:nvSpPr>
        <p:spPr>
          <a:xfrm>
            <a:off x="5030456" y="2846539"/>
            <a:ext cx="162018" cy="158595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74" name="Rectangle 73"/>
          <p:cNvSpPr/>
          <p:nvPr/>
        </p:nvSpPr>
        <p:spPr>
          <a:xfrm>
            <a:off x="4385460" y="1735019"/>
            <a:ext cx="162018" cy="158595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75" name="Rectangle 74"/>
          <p:cNvSpPr/>
          <p:nvPr/>
        </p:nvSpPr>
        <p:spPr>
          <a:xfrm>
            <a:off x="4601484" y="1735019"/>
            <a:ext cx="162018" cy="158595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76" name="Rectangle 75"/>
          <p:cNvSpPr/>
          <p:nvPr/>
        </p:nvSpPr>
        <p:spPr>
          <a:xfrm>
            <a:off x="4817508" y="1735019"/>
            <a:ext cx="162018" cy="158595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77" name="Rectangle 76"/>
          <p:cNvSpPr/>
          <p:nvPr/>
        </p:nvSpPr>
        <p:spPr>
          <a:xfrm>
            <a:off x="5033532" y="1735019"/>
            <a:ext cx="162018" cy="158595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78" name="Rectangle 77"/>
          <p:cNvSpPr/>
          <p:nvPr/>
        </p:nvSpPr>
        <p:spPr>
          <a:xfrm>
            <a:off x="4385460" y="1958903"/>
            <a:ext cx="162018" cy="158595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79" name="Rectangle 78"/>
          <p:cNvSpPr/>
          <p:nvPr/>
        </p:nvSpPr>
        <p:spPr>
          <a:xfrm>
            <a:off x="4601484" y="1958903"/>
            <a:ext cx="162018" cy="158595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80" name="Rectangle 79"/>
          <p:cNvSpPr/>
          <p:nvPr/>
        </p:nvSpPr>
        <p:spPr>
          <a:xfrm>
            <a:off x="4817508" y="1958903"/>
            <a:ext cx="162018" cy="158595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81" name="Rectangle 80"/>
          <p:cNvSpPr/>
          <p:nvPr/>
        </p:nvSpPr>
        <p:spPr>
          <a:xfrm>
            <a:off x="5030456" y="1958903"/>
            <a:ext cx="162018" cy="158595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82" name="Rectangle 81"/>
          <p:cNvSpPr/>
          <p:nvPr/>
        </p:nvSpPr>
        <p:spPr>
          <a:xfrm>
            <a:off x="4385460" y="3409084"/>
            <a:ext cx="162018" cy="158595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83" name="Rectangle 82"/>
          <p:cNvSpPr/>
          <p:nvPr/>
        </p:nvSpPr>
        <p:spPr>
          <a:xfrm>
            <a:off x="4601484" y="3409084"/>
            <a:ext cx="162018" cy="158595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84" name="Rectangle 83"/>
          <p:cNvSpPr/>
          <p:nvPr/>
        </p:nvSpPr>
        <p:spPr>
          <a:xfrm>
            <a:off x="4817508" y="3409084"/>
            <a:ext cx="162018" cy="158595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85" name="Rectangle 84"/>
          <p:cNvSpPr/>
          <p:nvPr/>
        </p:nvSpPr>
        <p:spPr>
          <a:xfrm>
            <a:off x="5033532" y="3409084"/>
            <a:ext cx="162018" cy="158595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86" name="Rectangle 85"/>
          <p:cNvSpPr/>
          <p:nvPr/>
        </p:nvSpPr>
        <p:spPr>
          <a:xfrm>
            <a:off x="4385460" y="3632968"/>
            <a:ext cx="162018" cy="158595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87" name="Rectangle 86"/>
          <p:cNvSpPr/>
          <p:nvPr/>
        </p:nvSpPr>
        <p:spPr>
          <a:xfrm>
            <a:off x="4601484" y="3632968"/>
            <a:ext cx="162018" cy="158595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88" name="Rectangle 87"/>
          <p:cNvSpPr/>
          <p:nvPr/>
        </p:nvSpPr>
        <p:spPr>
          <a:xfrm>
            <a:off x="4817508" y="3632968"/>
            <a:ext cx="162018" cy="158595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89" name="Rectangle 88"/>
          <p:cNvSpPr/>
          <p:nvPr/>
        </p:nvSpPr>
        <p:spPr>
          <a:xfrm>
            <a:off x="5030456" y="3632968"/>
            <a:ext cx="162018" cy="158595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37" name="Rectangle 36"/>
          <p:cNvSpPr/>
          <p:nvPr/>
        </p:nvSpPr>
        <p:spPr>
          <a:xfrm>
            <a:off x="6099012" y="2622655"/>
            <a:ext cx="162018" cy="158595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38" name="Rectangle 37"/>
          <p:cNvSpPr/>
          <p:nvPr/>
        </p:nvSpPr>
        <p:spPr>
          <a:xfrm>
            <a:off x="6095936" y="2846539"/>
            <a:ext cx="162018" cy="158595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39" name="Rectangle 38"/>
          <p:cNvSpPr/>
          <p:nvPr/>
        </p:nvSpPr>
        <p:spPr>
          <a:xfrm>
            <a:off x="6099012" y="1735019"/>
            <a:ext cx="162018" cy="158595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40" name="Rectangle 39"/>
          <p:cNvSpPr/>
          <p:nvPr/>
        </p:nvSpPr>
        <p:spPr>
          <a:xfrm>
            <a:off x="6095936" y="1958903"/>
            <a:ext cx="162018" cy="158595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41" name="Rectangle 40"/>
          <p:cNvSpPr/>
          <p:nvPr/>
        </p:nvSpPr>
        <p:spPr>
          <a:xfrm>
            <a:off x="6099012" y="3409084"/>
            <a:ext cx="162018" cy="158595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42" name="Rectangle 41"/>
          <p:cNvSpPr/>
          <p:nvPr/>
        </p:nvSpPr>
        <p:spPr>
          <a:xfrm>
            <a:off x="6095936" y="3632968"/>
            <a:ext cx="162018" cy="158595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43" name="Rectangle 42"/>
          <p:cNvSpPr/>
          <p:nvPr/>
        </p:nvSpPr>
        <p:spPr>
          <a:xfrm>
            <a:off x="6316017" y="2622655"/>
            <a:ext cx="162018" cy="158595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44" name="Rectangle 43"/>
          <p:cNvSpPr/>
          <p:nvPr/>
        </p:nvSpPr>
        <p:spPr>
          <a:xfrm>
            <a:off x="6312941" y="2846539"/>
            <a:ext cx="162018" cy="158595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45" name="Rectangle 44"/>
          <p:cNvSpPr/>
          <p:nvPr/>
        </p:nvSpPr>
        <p:spPr>
          <a:xfrm>
            <a:off x="6316017" y="1735019"/>
            <a:ext cx="162018" cy="158595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46" name="Rectangle 45"/>
          <p:cNvSpPr/>
          <p:nvPr/>
        </p:nvSpPr>
        <p:spPr>
          <a:xfrm>
            <a:off x="6312941" y="1958903"/>
            <a:ext cx="162018" cy="158595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47" name="Rectangle 46"/>
          <p:cNvSpPr/>
          <p:nvPr/>
        </p:nvSpPr>
        <p:spPr>
          <a:xfrm>
            <a:off x="6316017" y="3409084"/>
            <a:ext cx="162018" cy="158595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48" name="Rectangle 47"/>
          <p:cNvSpPr/>
          <p:nvPr/>
        </p:nvSpPr>
        <p:spPr>
          <a:xfrm>
            <a:off x="6312941" y="3632968"/>
            <a:ext cx="162018" cy="158595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</p:spTree>
    <p:extLst>
      <p:ext uri="{BB962C8B-B14F-4D97-AF65-F5344CB8AC3E}">
        <p14:creationId xmlns:p14="http://schemas.microsoft.com/office/powerpoint/2010/main" val="12429326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" grpId="0" animBg="1"/>
      <p:bldP spid="73" grpId="0" animBg="1"/>
      <p:bldP spid="77" grpId="0" animBg="1"/>
      <p:bldP spid="81" grpId="0" animBg="1"/>
      <p:bldP spid="85" grpId="0" animBg="1"/>
      <p:bldP spid="89" grpId="0" animBg="1"/>
      <p:bldP spid="43" grpId="0" animBg="1"/>
      <p:bldP spid="44" grpId="0" animBg="1"/>
      <p:bldP spid="45" grpId="0" animBg="1"/>
      <p:bldP spid="46" grpId="0" animBg="1"/>
      <p:bldP spid="47" grpId="0" animBg="1"/>
      <p:bldP spid="48" grpId="0" animBg="1"/>
    </p:bld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Sprint: Day 13 of 15</a:t>
            </a:r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1460754" y="1104139"/>
          <a:ext cx="6275070" cy="3002142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138531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4018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3819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71138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528066"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000" dirty="0"/>
                        <a:t>TO DO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000" dirty="0"/>
                        <a:t>IN PROGRESS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000" dirty="0"/>
                        <a:t>DONE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24692">
                <a:tc>
                  <a:txBody>
                    <a:bodyPr/>
                    <a:lstStyle/>
                    <a:p>
                      <a:endParaRPr lang="en-US" sz="100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US" sz="100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24692">
                <a:tc>
                  <a:txBody>
                    <a:bodyPr/>
                    <a:lstStyle/>
                    <a:p>
                      <a:endParaRPr lang="en-US" sz="100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US" sz="100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US" sz="100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US" sz="100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24692"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US" sz="100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US" sz="100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6" name="Rectangle 5"/>
          <p:cNvSpPr/>
          <p:nvPr/>
        </p:nvSpPr>
        <p:spPr>
          <a:xfrm>
            <a:off x="1608280" y="3417045"/>
            <a:ext cx="1063628" cy="572723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dirty="0"/>
              <a:t>PBI C</a:t>
            </a:r>
          </a:p>
        </p:txBody>
      </p:sp>
      <p:sp>
        <p:nvSpPr>
          <p:cNvPr id="7" name="Rectangle 6"/>
          <p:cNvSpPr/>
          <p:nvPr/>
        </p:nvSpPr>
        <p:spPr>
          <a:xfrm>
            <a:off x="1608280" y="2612898"/>
            <a:ext cx="1063628" cy="572723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dirty="0"/>
              <a:t>PBI B</a:t>
            </a:r>
          </a:p>
        </p:txBody>
      </p:sp>
      <p:sp>
        <p:nvSpPr>
          <p:cNvPr id="8" name="Rectangle 7"/>
          <p:cNvSpPr/>
          <p:nvPr/>
        </p:nvSpPr>
        <p:spPr>
          <a:xfrm>
            <a:off x="1612953" y="1726367"/>
            <a:ext cx="1058956" cy="570207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dirty="0"/>
              <a:t>PBI A</a:t>
            </a:r>
          </a:p>
        </p:txBody>
      </p:sp>
      <p:sp>
        <p:nvSpPr>
          <p:cNvPr id="66" name="Rectangle 65"/>
          <p:cNvSpPr/>
          <p:nvPr/>
        </p:nvSpPr>
        <p:spPr>
          <a:xfrm>
            <a:off x="4385460" y="2622655"/>
            <a:ext cx="162018" cy="158595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67" name="Rectangle 66"/>
          <p:cNvSpPr/>
          <p:nvPr/>
        </p:nvSpPr>
        <p:spPr>
          <a:xfrm>
            <a:off x="4601484" y="2622655"/>
            <a:ext cx="162018" cy="158595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68" name="Rectangle 67"/>
          <p:cNvSpPr/>
          <p:nvPr/>
        </p:nvSpPr>
        <p:spPr>
          <a:xfrm>
            <a:off x="4817508" y="2622655"/>
            <a:ext cx="162018" cy="158595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69" name="Rectangle 68"/>
          <p:cNvSpPr/>
          <p:nvPr/>
        </p:nvSpPr>
        <p:spPr>
          <a:xfrm>
            <a:off x="5033532" y="2622655"/>
            <a:ext cx="162018" cy="158595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70" name="Rectangle 69"/>
          <p:cNvSpPr/>
          <p:nvPr/>
        </p:nvSpPr>
        <p:spPr>
          <a:xfrm>
            <a:off x="4385460" y="2846539"/>
            <a:ext cx="162018" cy="158595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71" name="Rectangle 70"/>
          <p:cNvSpPr/>
          <p:nvPr/>
        </p:nvSpPr>
        <p:spPr>
          <a:xfrm>
            <a:off x="4601484" y="2846539"/>
            <a:ext cx="162018" cy="158595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72" name="Rectangle 71"/>
          <p:cNvSpPr/>
          <p:nvPr/>
        </p:nvSpPr>
        <p:spPr>
          <a:xfrm>
            <a:off x="4817508" y="2846539"/>
            <a:ext cx="162018" cy="158595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73" name="Rectangle 72"/>
          <p:cNvSpPr/>
          <p:nvPr/>
        </p:nvSpPr>
        <p:spPr>
          <a:xfrm>
            <a:off x="5030456" y="2846539"/>
            <a:ext cx="162018" cy="158595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74" name="Rectangle 73"/>
          <p:cNvSpPr/>
          <p:nvPr/>
        </p:nvSpPr>
        <p:spPr>
          <a:xfrm>
            <a:off x="4385460" y="1735019"/>
            <a:ext cx="162018" cy="158595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75" name="Rectangle 74"/>
          <p:cNvSpPr/>
          <p:nvPr/>
        </p:nvSpPr>
        <p:spPr>
          <a:xfrm>
            <a:off x="4601484" y="1735019"/>
            <a:ext cx="162018" cy="158595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76" name="Rectangle 75"/>
          <p:cNvSpPr/>
          <p:nvPr/>
        </p:nvSpPr>
        <p:spPr>
          <a:xfrm>
            <a:off x="4817508" y="1735019"/>
            <a:ext cx="162018" cy="158595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77" name="Rectangle 76"/>
          <p:cNvSpPr/>
          <p:nvPr/>
        </p:nvSpPr>
        <p:spPr>
          <a:xfrm>
            <a:off x="5033532" y="1735019"/>
            <a:ext cx="162018" cy="158595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78" name="Rectangle 77"/>
          <p:cNvSpPr/>
          <p:nvPr/>
        </p:nvSpPr>
        <p:spPr>
          <a:xfrm>
            <a:off x="4385460" y="1958903"/>
            <a:ext cx="162018" cy="158595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79" name="Rectangle 78"/>
          <p:cNvSpPr/>
          <p:nvPr/>
        </p:nvSpPr>
        <p:spPr>
          <a:xfrm>
            <a:off x="4601484" y="1958903"/>
            <a:ext cx="162018" cy="158595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80" name="Rectangle 79"/>
          <p:cNvSpPr/>
          <p:nvPr/>
        </p:nvSpPr>
        <p:spPr>
          <a:xfrm>
            <a:off x="4817508" y="1958903"/>
            <a:ext cx="162018" cy="158595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81" name="Rectangle 80"/>
          <p:cNvSpPr/>
          <p:nvPr/>
        </p:nvSpPr>
        <p:spPr>
          <a:xfrm>
            <a:off x="5030456" y="1958903"/>
            <a:ext cx="162018" cy="158595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82" name="Rectangle 81"/>
          <p:cNvSpPr/>
          <p:nvPr/>
        </p:nvSpPr>
        <p:spPr>
          <a:xfrm>
            <a:off x="4385460" y="3409084"/>
            <a:ext cx="162018" cy="158595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83" name="Rectangle 82"/>
          <p:cNvSpPr/>
          <p:nvPr/>
        </p:nvSpPr>
        <p:spPr>
          <a:xfrm>
            <a:off x="4601484" y="3409084"/>
            <a:ext cx="162018" cy="158595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84" name="Rectangle 83"/>
          <p:cNvSpPr/>
          <p:nvPr/>
        </p:nvSpPr>
        <p:spPr>
          <a:xfrm>
            <a:off x="4817508" y="3409084"/>
            <a:ext cx="162018" cy="158595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85" name="Rectangle 84"/>
          <p:cNvSpPr/>
          <p:nvPr/>
        </p:nvSpPr>
        <p:spPr>
          <a:xfrm>
            <a:off x="5033532" y="3409084"/>
            <a:ext cx="162018" cy="158595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86" name="Rectangle 85"/>
          <p:cNvSpPr/>
          <p:nvPr/>
        </p:nvSpPr>
        <p:spPr>
          <a:xfrm>
            <a:off x="4385460" y="3632968"/>
            <a:ext cx="162018" cy="158595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87" name="Rectangle 86"/>
          <p:cNvSpPr/>
          <p:nvPr/>
        </p:nvSpPr>
        <p:spPr>
          <a:xfrm>
            <a:off x="4601484" y="3632968"/>
            <a:ext cx="162018" cy="158595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88" name="Rectangle 87"/>
          <p:cNvSpPr/>
          <p:nvPr/>
        </p:nvSpPr>
        <p:spPr>
          <a:xfrm>
            <a:off x="4817508" y="3632968"/>
            <a:ext cx="162018" cy="158595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89" name="Rectangle 88"/>
          <p:cNvSpPr/>
          <p:nvPr/>
        </p:nvSpPr>
        <p:spPr>
          <a:xfrm>
            <a:off x="5030456" y="3632968"/>
            <a:ext cx="162018" cy="158595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49" name="Rectangle 48"/>
          <p:cNvSpPr/>
          <p:nvPr/>
        </p:nvSpPr>
        <p:spPr>
          <a:xfrm>
            <a:off x="2960083" y="2622655"/>
            <a:ext cx="162018" cy="158595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50" name="Rectangle 49"/>
          <p:cNvSpPr/>
          <p:nvPr/>
        </p:nvSpPr>
        <p:spPr>
          <a:xfrm>
            <a:off x="2957007" y="2846539"/>
            <a:ext cx="162018" cy="158595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51" name="Rectangle 50"/>
          <p:cNvSpPr/>
          <p:nvPr/>
        </p:nvSpPr>
        <p:spPr>
          <a:xfrm>
            <a:off x="2960083" y="1735019"/>
            <a:ext cx="162018" cy="158595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52" name="Rectangle 51"/>
          <p:cNvSpPr/>
          <p:nvPr/>
        </p:nvSpPr>
        <p:spPr>
          <a:xfrm>
            <a:off x="2957007" y="1958903"/>
            <a:ext cx="162018" cy="158595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53" name="Rectangle 52"/>
          <p:cNvSpPr/>
          <p:nvPr/>
        </p:nvSpPr>
        <p:spPr>
          <a:xfrm>
            <a:off x="2960083" y="3409084"/>
            <a:ext cx="162018" cy="158595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54" name="Rectangle 53"/>
          <p:cNvSpPr/>
          <p:nvPr/>
        </p:nvSpPr>
        <p:spPr>
          <a:xfrm>
            <a:off x="2957007" y="3632968"/>
            <a:ext cx="162018" cy="158595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55" name="Rectangle 54"/>
          <p:cNvSpPr/>
          <p:nvPr/>
        </p:nvSpPr>
        <p:spPr>
          <a:xfrm>
            <a:off x="6099012" y="2622655"/>
            <a:ext cx="162018" cy="158595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56" name="Rectangle 55"/>
          <p:cNvSpPr/>
          <p:nvPr/>
        </p:nvSpPr>
        <p:spPr>
          <a:xfrm>
            <a:off x="6095936" y="2846539"/>
            <a:ext cx="162018" cy="158595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57" name="Rectangle 56"/>
          <p:cNvSpPr/>
          <p:nvPr/>
        </p:nvSpPr>
        <p:spPr>
          <a:xfrm>
            <a:off x="6099012" y="1735019"/>
            <a:ext cx="162018" cy="158595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58" name="Rectangle 57"/>
          <p:cNvSpPr/>
          <p:nvPr/>
        </p:nvSpPr>
        <p:spPr>
          <a:xfrm>
            <a:off x="6095936" y="1958903"/>
            <a:ext cx="162018" cy="158595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59" name="Rectangle 58"/>
          <p:cNvSpPr/>
          <p:nvPr/>
        </p:nvSpPr>
        <p:spPr>
          <a:xfrm>
            <a:off x="6099012" y="3409084"/>
            <a:ext cx="162018" cy="158595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60" name="Rectangle 59"/>
          <p:cNvSpPr/>
          <p:nvPr/>
        </p:nvSpPr>
        <p:spPr>
          <a:xfrm>
            <a:off x="6095936" y="3632968"/>
            <a:ext cx="162018" cy="158595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61" name="Rectangle 60"/>
          <p:cNvSpPr/>
          <p:nvPr/>
        </p:nvSpPr>
        <p:spPr>
          <a:xfrm>
            <a:off x="6316017" y="2622655"/>
            <a:ext cx="162018" cy="158595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62" name="Rectangle 61"/>
          <p:cNvSpPr/>
          <p:nvPr/>
        </p:nvSpPr>
        <p:spPr>
          <a:xfrm>
            <a:off x="6312941" y="2846539"/>
            <a:ext cx="162018" cy="158595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63" name="Rectangle 62"/>
          <p:cNvSpPr/>
          <p:nvPr/>
        </p:nvSpPr>
        <p:spPr>
          <a:xfrm>
            <a:off x="6316017" y="1735019"/>
            <a:ext cx="162018" cy="158595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64" name="Rectangle 63"/>
          <p:cNvSpPr/>
          <p:nvPr/>
        </p:nvSpPr>
        <p:spPr>
          <a:xfrm>
            <a:off x="6312941" y="1958903"/>
            <a:ext cx="162018" cy="158595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65" name="Rectangle 64"/>
          <p:cNvSpPr/>
          <p:nvPr/>
        </p:nvSpPr>
        <p:spPr>
          <a:xfrm>
            <a:off x="6316017" y="3409084"/>
            <a:ext cx="162018" cy="158595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90" name="Rectangle 89"/>
          <p:cNvSpPr/>
          <p:nvPr/>
        </p:nvSpPr>
        <p:spPr>
          <a:xfrm>
            <a:off x="6312941" y="3632968"/>
            <a:ext cx="162018" cy="158595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</p:spTree>
    <p:extLst>
      <p:ext uri="{BB962C8B-B14F-4D97-AF65-F5344CB8AC3E}">
        <p14:creationId xmlns:p14="http://schemas.microsoft.com/office/powerpoint/2010/main" val="34302319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" grpId="0" animBg="1"/>
      <p:bldP spid="73" grpId="0" animBg="1"/>
      <p:bldP spid="77" grpId="0" animBg="1"/>
      <p:bldP spid="81" grpId="0" animBg="1"/>
      <p:bldP spid="85" grpId="0" animBg="1"/>
      <p:bldP spid="89" grpId="0" animBg="1"/>
      <p:bldP spid="49" grpId="0" animBg="1"/>
      <p:bldP spid="50" grpId="0" animBg="1"/>
      <p:bldP spid="51" grpId="0" animBg="1"/>
      <p:bldP spid="52" grpId="0" animBg="1"/>
      <p:bldP spid="53" grpId="0" animBg="1"/>
      <p:bldP spid="54" grpId="0" animBg="1"/>
    </p:bld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Sprint: Day 14 of 15</a:t>
            </a:r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1460754" y="1104139"/>
          <a:ext cx="6275070" cy="3002142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138531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4018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3819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71138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528066"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000" dirty="0"/>
                        <a:t>TO DO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000" dirty="0"/>
                        <a:t>IN PROGRESS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000" dirty="0"/>
                        <a:t>DONE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24692">
                <a:tc>
                  <a:txBody>
                    <a:bodyPr/>
                    <a:lstStyle/>
                    <a:p>
                      <a:endParaRPr lang="en-US" sz="100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US" sz="100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24692">
                <a:tc>
                  <a:txBody>
                    <a:bodyPr/>
                    <a:lstStyle/>
                    <a:p>
                      <a:endParaRPr lang="en-US" sz="100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US" sz="100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US" sz="100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US" sz="100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24692"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US" sz="100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US" sz="100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6" name="Rectangle 5"/>
          <p:cNvSpPr/>
          <p:nvPr/>
        </p:nvSpPr>
        <p:spPr>
          <a:xfrm>
            <a:off x="1608280" y="3417045"/>
            <a:ext cx="1063628" cy="572723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dirty="0"/>
              <a:t>PBI C</a:t>
            </a:r>
          </a:p>
        </p:txBody>
      </p:sp>
      <p:sp>
        <p:nvSpPr>
          <p:cNvPr id="7" name="Rectangle 6"/>
          <p:cNvSpPr/>
          <p:nvPr/>
        </p:nvSpPr>
        <p:spPr>
          <a:xfrm>
            <a:off x="1608280" y="2612898"/>
            <a:ext cx="1063628" cy="572723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dirty="0"/>
              <a:t>PBI B</a:t>
            </a:r>
          </a:p>
        </p:txBody>
      </p:sp>
      <p:sp>
        <p:nvSpPr>
          <p:cNvPr id="8" name="Rectangle 7"/>
          <p:cNvSpPr/>
          <p:nvPr/>
        </p:nvSpPr>
        <p:spPr>
          <a:xfrm>
            <a:off x="1612953" y="1726367"/>
            <a:ext cx="1058956" cy="570207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dirty="0"/>
              <a:t>PBI A</a:t>
            </a:r>
          </a:p>
        </p:txBody>
      </p:sp>
      <p:sp>
        <p:nvSpPr>
          <p:cNvPr id="66" name="Rectangle 65"/>
          <p:cNvSpPr/>
          <p:nvPr/>
        </p:nvSpPr>
        <p:spPr>
          <a:xfrm>
            <a:off x="4385460" y="2622655"/>
            <a:ext cx="162018" cy="158595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67" name="Rectangle 66"/>
          <p:cNvSpPr/>
          <p:nvPr/>
        </p:nvSpPr>
        <p:spPr>
          <a:xfrm>
            <a:off x="4601484" y="2622655"/>
            <a:ext cx="162018" cy="158595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68" name="Rectangle 67"/>
          <p:cNvSpPr/>
          <p:nvPr/>
        </p:nvSpPr>
        <p:spPr>
          <a:xfrm>
            <a:off x="4817508" y="2622655"/>
            <a:ext cx="162018" cy="158595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69" name="Rectangle 68"/>
          <p:cNvSpPr/>
          <p:nvPr/>
        </p:nvSpPr>
        <p:spPr>
          <a:xfrm>
            <a:off x="5033532" y="2622655"/>
            <a:ext cx="162018" cy="158595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70" name="Rectangle 69"/>
          <p:cNvSpPr/>
          <p:nvPr/>
        </p:nvSpPr>
        <p:spPr>
          <a:xfrm>
            <a:off x="4385460" y="2846539"/>
            <a:ext cx="162018" cy="158595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71" name="Rectangle 70"/>
          <p:cNvSpPr/>
          <p:nvPr/>
        </p:nvSpPr>
        <p:spPr>
          <a:xfrm>
            <a:off x="4601484" y="2846539"/>
            <a:ext cx="162018" cy="158595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72" name="Rectangle 71"/>
          <p:cNvSpPr/>
          <p:nvPr/>
        </p:nvSpPr>
        <p:spPr>
          <a:xfrm>
            <a:off x="4817508" y="2846539"/>
            <a:ext cx="162018" cy="158595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73" name="Rectangle 72"/>
          <p:cNvSpPr/>
          <p:nvPr/>
        </p:nvSpPr>
        <p:spPr>
          <a:xfrm>
            <a:off x="5030456" y="2846539"/>
            <a:ext cx="162018" cy="158595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74" name="Rectangle 73"/>
          <p:cNvSpPr/>
          <p:nvPr/>
        </p:nvSpPr>
        <p:spPr>
          <a:xfrm>
            <a:off x="4385460" y="1735019"/>
            <a:ext cx="162018" cy="158595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75" name="Rectangle 74"/>
          <p:cNvSpPr/>
          <p:nvPr/>
        </p:nvSpPr>
        <p:spPr>
          <a:xfrm>
            <a:off x="4601484" y="1735019"/>
            <a:ext cx="162018" cy="158595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76" name="Rectangle 75"/>
          <p:cNvSpPr/>
          <p:nvPr/>
        </p:nvSpPr>
        <p:spPr>
          <a:xfrm>
            <a:off x="4817508" y="1735019"/>
            <a:ext cx="162018" cy="158595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77" name="Rectangle 76"/>
          <p:cNvSpPr/>
          <p:nvPr/>
        </p:nvSpPr>
        <p:spPr>
          <a:xfrm>
            <a:off x="5033532" y="1735019"/>
            <a:ext cx="162018" cy="158595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78" name="Rectangle 77"/>
          <p:cNvSpPr/>
          <p:nvPr/>
        </p:nvSpPr>
        <p:spPr>
          <a:xfrm>
            <a:off x="4385460" y="1958903"/>
            <a:ext cx="162018" cy="158595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79" name="Rectangle 78"/>
          <p:cNvSpPr/>
          <p:nvPr/>
        </p:nvSpPr>
        <p:spPr>
          <a:xfrm>
            <a:off x="4601484" y="1958903"/>
            <a:ext cx="162018" cy="158595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80" name="Rectangle 79"/>
          <p:cNvSpPr/>
          <p:nvPr/>
        </p:nvSpPr>
        <p:spPr>
          <a:xfrm>
            <a:off x="4817508" y="1958903"/>
            <a:ext cx="162018" cy="158595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81" name="Rectangle 80"/>
          <p:cNvSpPr/>
          <p:nvPr/>
        </p:nvSpPr>
        <p:spPr>
          <a:xfrm>
            <a:off x="5030456" y="1958903"/>
            <a:ext cx="162018" cy="158595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82" name="Rectangle 81"/>
          <p:cNvSpPr/>
          <p:nvPr/>
        </p:nvSpPr>
        <p:spPr>
          <a:xfrm>
            <a:off x="4385460" y="3409084"/>
            <a:ext cx="162018" cy="158595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83" name="Rectangle 82"/>
          <p:cNvSpPr/>
          <p:nvPr/>
        </p:nvSpPr>
        <p:spPr>
          <a:xfrm>
            <a:off x="4601484" y="3409084"/>
            <a:ext cx="162018" cy="158595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84" name="Rectangle 83"/>
          <p:cNvSpPr/>
          <p:nvPr/>
        </p:nvSpPr>
        <p:spPr>
          <a:xfrm>
            <a:off x="4817508" y="3409084"/>
            <a:ext cx="162018" cy="158595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85" name="Rectangle 84"/>
          <p:cNvSpPr/>
          <p:nvPr/>
        </p:nvSpPr>
        <p:spPr>
          <a:xfrm>
            <a:off x="5033532" y="3409084"/>
            <a:ext cx="162018" cy="158595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86" name="Rectangle 85"/>
          <p:cNvSpPr/>
          <p:nvPr/>
        </p:nvSpPr>
        <p:spPr>
          <a:xfrm>
            <a:off x="4385460" y="3632968"/>
            <a:ext cx="162018" cy="158595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87" name="Rectangle 86"/>
          <p:cNvSpPr/>
          <p:nvPr/>
        </p:nvSpPr>
        <p:spPr>
          <a:xfrm>
            <a:off x="4601484" y="3632968"/>
            <a:ext cx="162018" cy="158595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88" name="Rectangle 87"/>
          <p:cNvSpPr/>
          <p:nvPr/>
        </p:nvSpPr>
        <p:spPr>
          <a:xfrm>
            <a:off x="4817508" y="3632968"/>
            <a:ext cx="162018" cy="158595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89" name="Rectangle 88"/>
          <p:cNvSpPr/>
          <p:nvPr/>
        </p:nvSpPr>
        <p:spPr>
          <a:xfrm>
            <a:off x="5030456" y="3632968"/>
            <a:ext cx="162018" cy="158595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90" name="Rectangle 89"/>
          <p:cNvSpPr/>
          <p:nvPr/>
        </p:nvSpPr>
        <p:spPr>
          <a:xfrm>
            <a:off x="5243405" y="2622655"/>
            <a:ext cx="162018" cy="158595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91" name="Rectangle 90"/>
          <p:cNvSpPr/>
          <p:nvPr/>
        </p:nvSpPr>
        <p:spPr>
          <a:xfrm>
            <a:off x="5240329" y="2846539"/>
            <a:ext cx="162018" cy="158595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92" name="Rectangle 91"/>
          <p:cNvSpPr/>
          <p:nvPr/>
        </p:nvSpPr>
        <p:spPr>
          <a:xfrm>
            <a:off x="5243405" y="1735019"/>
            <a:ext cx="162018" cy="158595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93" name="Rectangle 92"/>
          <p:cNvSpPr/>
          <p:nvPr/>
        </p:nvSpPr>
        <p:spPr>
          <a:xfrm>
            <a:off x="5240329" y="1958903"/>
            <a:ext cx="162018" cy="158595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94" name="Rectangle 93"/>
          <p:cNvSpPr/>
          <p:nvPr/>
        </p:nvSpPr>
        <p:spPr>
          <a:xfrm>
            <a:off x="5243405" y="3409084"/>
            <a:ext cx="162018" cy="158595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95" name="Rectangle 94"/>
          <p:cNvSpPr/>
          <p:nvPr/>
        </p:nvSpPr>
        <p:spPr>
          <a:xfrm>
            <a:off x="5240329" y="3632968"/>
            <a:ext cx="162018" cy="158595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26" name="Rectangle 125"/>
          <p:cNvSpPr/>
          <p:nvPr/>
        </p:nvSpPr>
        <p:spPr>
          <a:xfrm>
            <a:off x="6099012" y="2622655"/>
            <a:ext cx="162018" cy="158595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27" name="Rectangle 126"/>
          <p:cNvSpPr/>
          <p:nvPr/>
        </p:nvSpPr>
        <p:spPr>
          <a:xfrm>
            <a:off x="6095936" y="2846539"/>
            <a:ext cx="162018" cy="158595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28" name="Rectangle 127"/>
          <p:cNvSpPr/>
          <p:nvPr/>
        </p:nvSpPr>
        <p:spPr>
          <a:xfrm>
            <a:off x="6099012" y="1735019"/>
            <a:ext cx="162018" cy="158595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29" name="Rectangle 128"/>
          <p:cNvSpPr/>
          <p:nvPr/>
        </p:nvSpPr>
        <p:spPr>
          <a:xfrm>
            <a:off x="6095936" y="1958903"/>
            <a:ext cx="162018" cy="158595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30" name="Rectangle 129"/>
          <p:cNvSpPr/>
          <p:nvPr/>
        </p:nvSpPr>
        <p:spPr>
          <a:xfrm>
            <a:off x="6099012" y="3409084"/>
            <a:ext cx="162018" cy="158595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31" name="Rectangle 130"/>
          <p:cNvSpPr/>
          <p:nvPr/>
        </p:nvSpPr>
        <p:spPr>
          <a:xfrm>
            <a:off x="6095936" y="3632968"/>
            <a:ext cx="162018" cy="158595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32" name="Rectangle 131"/>
          <p:cNvSpPr/>
          <p:nvPr/>
        </p:nvSpPr>
        <p:spPr>
          <a:xfrm>
            <a:off x="6316017" y="2622655"/>
            <a:ext cx="162018" cy="158595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33" name="Rectangle 132"/>
          <p:cNvSpPr/>
          <p:nvPr/>
        </p:nvSpPr>
        <p:spPr>
          <a:xfrm>
            <a:off x="6312941" y="2846539"/>
            <a:ext cx="162018" cy="158595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34" name="Rectangle 133"/>
          <p:cNvSpPr/>
          <p:nvPr/>
        </p:nvSpPr>
        <p:spPr>
          <a:xfrm>
            <a:off x="6316017" y="1735019"/>
            <a:ext cx="162018" cy="158595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35" name="Rectangle 134"/>
          <p:cNvSpPr/>
          <p:nvPr/>
        </p:nvSpPr>
        <p:spPr>
          <a:xfrm>
            <a:off x="6312941" y="1958903"/>
            <a:ext cx="162018" cy="158595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36" name="Rectangle 135"/>
          <p:cNvSpPr/>
          <p:nvPr/>
        </p:nvSpPr>
        <p:spPr>
          <a:xfrm>
            <a:off x="6316017" y="3409084"/>
            <a:ext cx="162018" cy="158595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37" name="Rectangle 136"/>
          <p:cNvSpPr/>
          <p:nvPr/>
        </p:nvSpPr>
        <p:spPr>
          <a:xfrm>
            <a:off x="6312941" y="3632968"/>
            <a:ext cx="162018" cy="158595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</p:spTree>
    <p:extLst>
      <p:ext uri="{BB962C8B-B14F-4D97-AF65-F5344CB8AC3E}">
        <p14:creationId xmlns:p14="http://schemas.microsoft.com/office/powerpoint/2010/main" val="901142730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Sprint: Day 15 of 15 (in your dreams)</a:t>
            </a:r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1460754" y="1104139"/>
          <a:ext cx="6275070" cy="3002142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138531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4018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3819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71138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528066"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000" dirty="0"/>
                        <a:t>TO DO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000" dirty="0"/>
                        <a:t>IN PROGRESS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000" dirty="0"/>
                        <a:t>DONE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24692">
                <a:tc>
                  <a:txBody>
                    <a:bodyPr/>
                    <a:lstStyle/>
                    <a:p>
                      <a:endParaRPr lang="en-US" sz="100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US" sz="100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24692">
                <a:tc>
                  <a:txBody>
                    <a:bodyPr/>
                    <a:lstStyle/>
                    <a:p>
                      <a:endParaRPr lang="en-US" sz="100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US" sz="100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US" sz="100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US" sz="100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24692"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US" sz="100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US" sz="100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6" name="Rectangle 5"/>
          <p:cNvSpPr/>
          <p:nvPr/>
        </p:nvSpPr>
        <p:spPr>
          <a:xfrm>
            <a:off x="1608280" y="3417045"/>
            <a:ext cx="1063628" cy="572723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dirty="0"/>
              <a:t>PBI C</a:t>
            </a:r>
          </a:p>
        </p:txBody>
      </p:sp>
      <p:sp>
        <p:nvSpPr>
          <p:cNvPr id="7" name="Rectangle 6"/>
          <p:cNvSpPr/>
          <p:nvPr/>
        </p:nvSpPr>
        <p:spPr>
          <a:xfrm>
            <a:off x="1608280" y="2612898"/>
            <a:ext cx="1063628" cy="572723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dirty="0"/>
              <a:t>PBI B</a:t>
            </a:r>
          </a:p>
        </p:txBody>
      </p:sp>
      <p:sp>
        <p:nvSpPr>
          <p:cNvPr id="8" name="Rectangle 7"/>
          <p:cNvSpPr/>
          <p:nvPr/>
        </p:nvSpPr>
        <p:spPr>
          <a:xfrm>
            <a:off x="1612953" y="1726367"/>
            <a:ext cx="1058956" cy="570207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dirty="0"/>
              <a:t>PBI A</a:t>
            </a:r>
          </a:p>
        </p:txBody>
      </p:sp>
      <p:sp>
        <p:nvSpPr>
          <p:cNvPr id="66" name="Rectangle 65"/>
          <p:cNvSpPr/>
          <p:nvPr/>
        </p:nvSpPr>
        <p:spPr>
          <a:xfrm>
            <a:off x="4385460" y="2622655"/>
            <a:ext cx="162018" cy="158595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67" name="Rectangle 66"/>
          <p:cNvSpPr/>
          <p:nvPr/>
        </p:nvSpPr>
        <p:spPr>
          <a:xfrm>
            <a:off x="4601484" y="2622655"/>
            <a:ext cx="162018" cy="158595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68" name="Rectangle 67"/>
          <p:cNvSpPr/>
          <p:nvPr/>
        </p:nvSpPr>
        <p:spPr>
          <a:xfrm>
            <a:off x="4817508" y="2622655"/>
            <a:ext cx="162018" cy="158595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69" name="Rectangle 68"/>
          <p:cNvSpPr/>
          <p:nvPr/>
        </p:nvSpPr>
        <p:spPr>
          <a:xfrm>
            <a:off x="5033532" y="2622655"/>
            <a:ext cx="162018" cy="158595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70" name="Rectangle 69"/>
          <p:cNvSpPr/>
          <p:nvPr/>
        </p:nvSpPr>
        <p:spPr>
          <a:xfrm>
            <a:off x="4385460" y="2846539"/>
            <a:ext cx="162018" cy="158595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71" name="Rectangle 70"/>
          <p:cNvSpPr/>
          <p:nvPr/>
        </p:nvSpPr>
        <p:spPr>
          <a:xfrm>
            <a:off x="4601484" y="2846539"/>
            <a:ext cx="162018" cy="158595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72" name="Rectangle 71"/>
          <p:cNvSpPr/>
          <p:nvPr/>
        </p:nvSpPr>
        <p:spPr>
          <a:xfrm>
            <a:off x="4817508" y="2846539"/>
            <a:ext cx="162018" cy="158595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73" name="Rectangle 72"/>
          <p:cNvSpPr/>
          <p:nvPr/>
        </p:nvSpPr>
        <p:spPr>
          <a:xfrm>
            <a:off x="5030456" y="2846539"/>
            <a:ext cx="162018" cy="158595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74" name="Rectangle 73"/>
          <p:cNvSpPr/>
          <p:nvPr/>
        </p:nvSpPr>
        <p:spPr>
          <a:xfrm>
            <a:off x="4385460" y="1735019"/>
            <a:ext cx="162018" cy="158595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75" name="Rectangle 74"/>
          <p:cNvSpPr/>
          <p:nvPr/>
        </p:nvSpPr>
        <p:spPr>
          <a:xfrm>
            <a:off x="4601484" y="1735019"/>
            <a:ext cx="162018" cy="158595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76" name="Rectangle 75"/>
          <p:cNvSpPr/>
          <p:nvPr/>
        </p:nvSpPr>
        <p:spPr>
          <a:xfrm>
            <a:off x="4817508" y="1735019"/>
            <a:ext cx="162018" cy="158595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77" name="Rectangle 76"/>
          <p:cNvSpPr/>
          <p:nvPr/>
        </p:nvSpPr>
        <p:spPr>
          <a:xfrm>
            <a:off x="5033532" y="1735019"/>
            <a:ext cx="162018" cy="158595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78" name="Rectangle 77"/>
          <p:cNvSpPr/>
          <p:nvPr/>
        </p:nvSpPr>
        <p:spPr>
          <a:xfrm>
            <a:off x="4385460" y="1958903"/>
            <a:ext cx="162018" cy="158595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79" name="Rectangle 78"/>
          <p:cNvSpPr/>
          <p:nvPr/>
        </p:nvSpPr>
        <p:spPr>
          <a:xfrm>
            <a:off x="4601484" y="1958903"/>
            <a:ext cx="162018" cy="158595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80" name="Rectangle 79"/>
          <p:cNvSpPr/>
          <p:nvPr/>
        </p:nvSpPr>
        <p:spPr>
          <a:xfrm>
            <a:off x="4817508" y="1958903"/>
            <a:ext cx="162018" cy="158595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81" name="Rectangle 80"/>
          <p:cNvSpPr/>
          <p:nvPr/>
        </p:nvSpPr>
        <p:spPr>
          <a:xfrm>
            <a:off x="5030456" y="1958903"/>
            <a:ext cx="162018" cy="158595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82" name="Rectangle 81"/>
          <p:cNvSpPr/>
          <p:nvPr/>
        </p:nvSpPr>
        <p:spPr>
          <a:xfrm>
            <a:off x="4385460" y="3409084"/>
            <a:ext cx="162018" cy="158595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83" name="Rectangle 82"/>
          <p:cNvSpPr/>
          <p:nvPr/>
        </p:nvSpPr>
        <p:spPr>
          <a:xfrm>
            <a:off x="4601484" y="3409084"/>
            <a:ext cx="162018" cy="158595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84" name="Rectangle 83"/>
          <p:cNvSpPr/>
          <p:nvPr/>
        </p:nvSpPr>
        <p:spPr>
          <a:xfrm>
            <a:off x="4817508" y="3409084"/>
            <a:ext cx="162018" cy="158595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85" name="Rectangle 84"/>
          <p:cNvSpPr/>
          <p:nvPr/>
        </p:nvSpPr>
        <p:spPr>
          <a:xfrm>
            <a:off x="5033532" y="3409084"/>
            <a:ext cx="162018" cy="158595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86" name="Rectangle 85"/>
          <p:cNvSpPr/>
          <p:nvPr/>
        </p:nvSpPr>
        <p:spPr>
          <a:xfrm>
            <a:off x="4385460" y="3632968"/>
            <a:ext cx="162018" cy="158595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87" name="Rectangle 86"/>
          <p:cNvSpPr/>
          <p:nvPr/>
        </p:nvSpPr>
        <p:spPr>
          <a:xfrm>
            <a:off x="4601484" y="3632968"/>
            <a:ext cx="162018" cy="158595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88" name="Rectangle 87"/>
          <p:cNvSpPr/>
          <p:nvPr/>
        </p:nvSpPr>
        <p:spPr>
          <a:xfrm>
            <a:off x="4817508" y="3632968"/>
            <a:ext cx="162018" cy="158595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89" name="Rectangle 88"/>
          <p:cNvSpPr/>
          <p:nvPr/>
        </p:nvSpPr>
        <p:spPr>
          <a:xfrm>
            <a:off x="5030456" y="3632968"/>
            <a:ext cx="162018" cy="158595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90" name="Rectangle 89"/>
          <p:cNvSpPr/>
          <p:nvPr/>
        </p:nvSpPr>
        <p:spPr>
          <a:xfrm>
            <a:off x="5243405" y="2622655"/>
            <a:ext cx="162018" cy="158595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91" name="Rectangle 90"/>
          <p:cNvSpPr/>
          <p:nvPr/>
        </p:nvSpPr>
        <p:spPr>
          <a:xfrm>
            <a:off x="5240329" y="2846539"/>
            <a:ext cx="162018" cy="158595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92" name="Rectangle 91"/>
          <p:cNvSpPr/>
          <p:nvPr/>
        </p:nvSpPr>
        <p:spPr>
          <a:xfrm>
            <a:off x="5243405" y="1735019"/>
            <a:ext cx="162018" cy="158595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93" name="Rectangle 92"/>
          <p:cNvSpPr/>
          <p:nvPr/>
        </p:nvSpPr>
        <p:spPr>
          <a:xfrm>
            <a:off x="5240329" y="1958903"/>
            <a:ext cx="162018" cy="158595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94" name="Rectangle 93"/>
          <p:cNvSpPr/>
          <p:nvPr/>
        </p:nvSpPr>
        <p:spPr>
          <a:xfrm>
            <a:off x="5243405" y="3409084"/>
            <a:ext cx="162018" cy="158595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95" name="Rectangle 94"/>
          <p:cNvSpPr/>
          <p:nvPr/>
        </p:nvSpPr>
        <p:spPr>
          <a:xfrm>
            <a:off x="5240329" y="3632968"/>
            <a:ext cx="162018" cy="158595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96" name="Rectangle 95"/>
          <p:cNvSpPr/>
          <p:nvPr/>
        </p:nvSpPr>
        <p:spPr>
          <a:xfrm>
            <a:off x="6149471" y="2622655"/>
            <a:ext cx="162018" cy="158595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97" name="Rectangle 96"/>
          <p:cNvSpPr/>
          <p:nvPr/>
        </p:nvSpPr>
        <p:spPr>
          <a:xfrm>
            <a:off x="6365495" y="2622655"/>
            <a:ext cx="162018" cy="158595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98" name="Rectangle 97"/>
          <p:cNvSpPr/>
          <p:nvPr/>
        </p:nvSpPr>
        <p:spPr>
          <a:xfrm>
            <a:off x="6581519" y="2622655"/>
            <a:ext cx="162018" cy="158595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99" name="Rectangle 98"/>
          <p:cNvSpPr/>
          <p:nvPr/>
        </p:nvSpPr>
        <p:spPr>
          <a:xfrm>
            <a:off x="6797543" y="2622655"/>
            <a:ext cx="162018" cy="158595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00" name="Rectangle 99"/>
          <p:cNvSpPr/>
          <p:nvPr/>
        </p:nvSpPr>
        <p:spPr>
          <a:xfrm>
            <a:off x="6149471" y="2846539"/>
            <a:ext cx="162018" cy="158595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01" name="Rectangle 100"/>
          <p:cNvSpPr/>
          <p:nvPr/>
        </p:nvSpPr>
        <p:spPr>
          <a:xfrm>
            <a:off x="6365495" y="2846539"/>
            <a:ext cx="162018" cy="158595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02" name="Rectangle 101"/>
          <p:cNvSpPr/>
          <p:nvPr/>
        </p:nvSpPr>
        <p:spPr>
          <a:xfrm>
            <a:off x="6581519" y="2846539"/>
            <a:ext cx="162018" cy="158595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03" name="Rectangle 102"/>
          <p:cNvSpPr/>
          <p:nvPr/>
        </p:nvSpPr>
        <p:spPr>
          <a:xfrm>
            <a:off x="6794467" y="2846539"/>
            <a:ext cx="162018" cy="158595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04" name="Rectangle 103"/>
          <p:cNvSpPr/>
          <p:nvPr/>
        </p:nvSpPr>
        <p:spPr>
          <a:xfrm>
            <a:off x="6149471" y="1735019"/>
            <a:ext cx="162018" cy="158595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05" name="Rectangle 104"/>
          <p:cNvSpPr/>
          <p:nvPr/>
        </p:nvSpPr>
        <p:spPr>
          <a:xfrm>
            <a:off x="6365495" y="1735019"/>
            <a:ext cx="162018" cy="158595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06" name="Rectangle 105"/>
          <p:cNvSpPr/>
          <p:nvPr/>
        </p:nvSpPr>
        <p:spPr>
          <a:xfrm>
            <a:off x="6581519" y="1735019"/>
            <a:ext cx="162018" cy="158595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07" name="Rectangle 106"/>
          <p:cNvSpPr/>
          <p:nvPr/>
        </p:nvSpPr>
        <p:spPr>
          <a:xfrm>
            <a:off x="6797543" y="1735019"/>
            <a:ext cx="162018" cy="158595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08" name="Rectangle 107"/>
          <p:cNvSpPr/>
          <p:nvPr/>
        </p:nvSpPr>
        <p:spPr>
          <a:xfrm>
            <a:off x="6149471" y="1958903"/>
            <a:ext cx="162018" cy="158595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09" name="Rectangle 108"/>
          <p:cNvSpPr/>
          <p:nvPr/>
        </p:nvSpPr>
        <p:spPr>
          <a:xfrm>
            <a:off x="6365495" y="1958903"/>
            <a:ext cx="162018" cy="158595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10" name="Rectangle 109"/>
          <p:cNvSpPr/>
          <p:nvPr/>
        </p:nvSpPr>
        <p:spPr>
          <a:xfrm>
            <a:off x="6581519" y="1958903"/>
            <a:ext cx="162018" cy="158595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11" name="Rectangle 110"/>
          <p:cNvSpPr/>
          <p:nvPr/>
        </p:nvSpPr>
        <p:spPr>
          <a:xfrm>
            <a:off x="6794467" y="1958903"/>
            <a:ext cx="162018" cy="158595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12" name="Rectangle 111"/>
          <p:cNvSpPr/>
          <p:nvPr/>
        </p:nvSpPr>
        <p:spPr>
          <a:xfrm>
            <a:off x="6149471" y="3409084"/>
            <a:ext cx="162018" cy="158595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13" name="Rectangle 112"/>
          <p:cNvSpPr/>
          <p:nvPr/>
        </p:nvSpPr>
        <p:spPr>
          <a:xfrm>
            <a:off x="6365495" y="3409084"/>
            <a:ext cx="162018" cy="158595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14" name="Rectangle 113"/>
          <p:cNvSpPr/>
          <p:nvPr/>
        </p:nvSpPr>
        <p:spPr>
          <a:xfrm>
            <a:off x="6581519" y="3409084"/>
            <a:ext cx="162018" cy="158595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15" name="Rectangle 114"/>
          <p:cNvSpPr/>
          <p:nvPr/>
        </p:nvSpPr>
        <p:spPr>
          <a:xfrm>
            <a:off x="6797543" y="3409084"/>
            <a:ext cx="162018" cy="158595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16" name="Rectangle 115"/>
          <p:cNvSpPr/>
          <p:nvPr/>
        </p:nvSpPr>
        <p:spPr>
          <a:xfrm>
            <a:off x="6149471" y="3632968"/>
            <a:ext cx="162018" cy="158595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17" name="Rectangle 116"/>
          <p:cNvSpPr/>
          <p:nvPr/>
        </p:nvSpPr>
        <p:spPr>
          <a:xfrm>
            <a:off x="6365495" y="3632968"/>
            <a:ext cx="162018" cy="158595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18" name="Rectangle 117"/>
          <p:cNvSpPr/>
          <p:nvPr/>
        </p:nvSpPr>
        <p:spPr>
          <a:xfrm>
            <a:off x="6581519" y="3632968"/>
            <a:ext cx="162018" cy="158595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19" name="Rectangle 118"/>
          <p:cNvSpPr/>
          <p:nvPr/>
        </p:nvSpPr>
        <p:spPr>
          <a:xfrm>
            <a:off x="6794467" y="3632968"/>
            <a:ext cx="162018" cy="158595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20" name="Rectangle 119"/>
          <p:cNvSpPr/>
          <p:nvPr/>
        </p:nvSpPr>
        <p:spPr>
          <a:xfrm>
            <a:off x="7007415" y="2622655"/>
            <a:ext cx="162018" cy="158595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21" name="Rectangle 120"/>
          <p:cNvSpPr/>
          <p:nvPr/>
        </p:nvSpPr>
        <p:spPr>
          <a:xfrm>
            <a:off x="7004339" y="2846539"/>
            <a:ext cx="162018" cy="158595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22" name="Rectangle 121"/>
          <p:cNvSpPr/>
          <p:nvPr/>
        </p:nvSpPr>
        <p:spPr>
          <a:xfrm>
            <a:off x="7007415" y="1735019"/>
            <a:ext cx="162018" cy="158595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23" name="Rectangle 122"/>
          <p:cNvSpPr/>
          <p:nvPr/>
        </p:nvSpPr>
        <p:spPr>
          <a:xfrm>
            <a:off x="7004339" y="1958903"/>
            <a:ext cx="162018" cy="158595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24" name="Rectangle 123"/>
          <p:cNvSpPr/>
          <p:nvPr/>
        </p:nvSpPr>
        <p:spPr>
          <a:xfrm>
            <a:off x="7007415" y="3409084"/>
            <a:ext cx="162018" cy="158595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25" name="Rectangle 124"/>
          <p:cNvSpPr/>
          <p:nvPr/>
        </p:nvSpPr>
        <p:spPr>
          <a:xfrm>
            <a:off x="7004339" y="3632968"/>
            <a:ext cx="162018" cy="158595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26" name="Smiley Face 125"/>
          <p:cNvSpPr/>
          <p:nvPr/>
        </p:nvSpPr>
        <p:spPr>
          <a:xfrm>
            <a:off x="753337" y="1768443"/>
            <a:ext cx="486054" cy="486054"/>
          </a:xfrm>
          <a:prstGeom prst="smileyFace">
            <a:avLst/>
          </a:prstGeom>
          <a:solidFill>
            <a:srgbClr val="FFFF00"/>
          </a:solidFill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27" name="Smiley Face 126"/>
          <p:cNvSpPr/>
          <p:nvPr/>
        </p:nvSpPr>
        <p:spPr>
          <a:xfrm>
            <a:off x="753337" y="2656232"/>
            <a:ext cx="486054" cy="486054"/>
          </a:xfrm>
          <a:prstGeom prst="smileyFace">
            <a:avLst/>
          </a:prstGeom>
          <a:solidFill>
            <a:srgbClr val="FFFF00"/>
          </a:solidFill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28" name="Smiley Face 127"/>
          <p:cNvSpPr/>
          <p:nvPr/>
        </p:nvSpPr>
        <p:spPr>
          <a:xfrm>
            <a:off x="753337" y="3469238"/>
            <a:ext cx="486054" cy="486054"/>
          </a:xfrm>
          <a:prstGeom prst="smileyFace">
            <a:avLst/>
          </a:prstGeom>
          <a:solidFill>
            <a:srgbClr val="FFFF00"/>
          </a:solidFill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pic>
        <p:nvPicPr>
          <p:cNvPr id="129" name="Picture 12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8578" y="1660602"/>
            <a:ext cx="708262" cy="708262"/>
          </a:xfrm>
          <a:prstGeom prst="rect">
            <a:avLst/>
          </a:prstGeom>
        </p:spPr>
      </p:pic>
      <p:pic>
        <p:nvPicPr>
          <p:cNvPr id="130" name="Picture 12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8578" y="2497386"/>
            <a:ext cx="708262" cy="708262"/>
          </a:xfrm>
          <a:prstGeom prst="rect">
            <a:avLst/>
          </a:prstGeom>
        </p:spPr>
      </p:pic>
      <p:pic>
        <p:nvPicPr>
          <p:cNvPr id="131" name="Picture 13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8578" y="3358134"/>
            <a:ext cx="708262" cy="7082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71108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5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7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0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3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500"/>
                            </p:stCondLst>
                            <p:childTnLst>
                              <p:par>
                                <p:cTn id="9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5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8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1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4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7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0"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3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6"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9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" fill="hold">
                      <p:stCondLst>
                        <p:cond delay="indefinite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4" dur="5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" fill="hold">
                      <p:stCondLst>
                        <p:cond delay="indefinite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9" dur="5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0" fill="hold">
                      <p:stCondLst>
                        <p:cond delay="indefinite"/>
                      </p:stCondLst>
                      <p:childTnLst>
                        <p:par>
                          <p:cTn id="161" fill="hold">
                            <p:stCondLst>
                              <p:cond delay="0"/>
                            </p:stCondLst>
                            <p:childTnLst>
                              <p:par>
                                <p:cTn id="16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4" dur="5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5" fill="hold">
                      <p:stCondLst>
                        <p:cond delay="indefinite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9" dur="5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0" fill="hold">
                      <p:stCondLst>
                        <p:cond delay="indefinite"/>
                      </p:stCondLst>
                      <p:childTnLst>
                        <p:par>
                          <p:cTn id="171" fill="hold">
                            <p:stCondLst>
                              <p:cond delay="0"/>
                            </p:stCondLst>
                            <p:childTnLst>
                              <p:par>
                                <p:cTn id="17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4" dur="5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5" fill="hold">
                      <p:stCondLst>
                        <p:cond delay="indefinite"/>
                      </p:stCondLst>
                      <p:childTnLst>
                        <p:par>
                          <p:cTn id="176" fill="hold">
                            <p:stCondLst>
                              <p:cond delay="0"/>
                            </p:stCondLst>
                            <p:childTnLst>
                              <p:par>
                                <p:cTn id="17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9" dur="5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" grpId="0" animBg="1"/>
      <p:bldP spid="67" grpId="0" animBg="1"/>
      <p:bldP spid="68" grpId="0" animBg="1"/>
      <p:bldP spid="69" grpId="0" animBg="1"/>
      <p:bldP spid="70" grpId="0" animBg="1"/>
      <p:bldP spid="71" grpId="0" animBg="1"/>
      <p:bldP spid="72" grpId="0" animBg="1"/>
      <p:bldP spid="73" grpId="0" animBg="1"/>
      <p:bldP spid="74" grpId="0" animBg="1"/>
      <p:bldP spid="75" grpId="0" animBg="1"/>
      <p:bldP spid="76" grpId="0" animBg="1"/>
      <p:bldP spid="77" grpId="0" animBg="1"/>
      <p:bldP spid="78" grpId="0" animBg="1"/>
      <p:bldP spid="79" grpId="0" animBg="1"/>
      <p:bldP spid="80" grpId="0" animBg="1"/>
      <p:bldP spid="81" grpId="0" animBg="1"/>
      <p:bldP spid="82" grpId="0" animBg="1"/>
      <p:bldP spid="83" grpId="0" animBg="1"/>
      <p:bldP spid="84" grpId="0" animBg="1"/>
      <p:bldP spid="85" grpId="0" animBg="1"/>
      <p:bldP spid="86" grpId="0" animBg="1"/>
      <p:bldP spid="87" grpId="0" animBg="1"/>
      <p:bldP spid="88" grpId="0" animBg="1"/>
      <p:bldP spid="89" grpId="0" animBg="1"/>
      <p:bldP spid="90" grpId="0" animBg="1"/>
      <p:bldP spid="91" grpId="0" animBg="1"/>
      <p:bldP spid="92" grpId="0" animBg="1"/>
      <p:bldP spid="93" grpId="0" animBg="1"/>
      <p:bldP spid="94" grpId="0" animBg="1"/>
      <p:bldP spid="95" grpId="0" animBg="1"/>
      <p:bldP spid="98" grpId="0" animBg="1"/>
      <p:bldP spid="99" grpId="0" animBg="1"/>
      <p:bldP spid="102" grpId="0" animBg="1"/>
      <p:bldP spid="103" grpId="0" animBg="1"/>
      <p:bldP spid="106" grpId="0" animBg="1"/>
      <p:bldP spid="107" grpId="0" animBg="1"/>
      <p:bldP spid="110" grpId="0" animBg="1"/>
      <p:bldP spid="111" grpId="0" animBg="1"/>
      <p:bldP spid="114" grpId="0" animBg="1"/>
      <p:bldP spid="115" grpId="0" animBg="1"/>
      <p:bldP spid="118" grpId="0" animBg="1"/>
      <p:bldP spid="119" grpId="0" animBg="1"/>
      <p:bldP spid="120" grpId="0" animBg="1"/>
      <p:bldP spid="121" grpId="0" animBg="1"/>
      <p:bldP spid="122" grpId="0" animBg="1"/>
      <p:bldP spid="123" grpId="0" animBg="1"/>
      <p:bldP spid="124" grpId="0" animBg="1"/>
      <p:bldP spid="125" grpId="0" animBg="1"/>
      <p:bldP spid="126" grpId="0" animBg="1"/>
      <p:bldP spid="127" grpId="0" animBg="1"/>
      <p:bldP spid="128" grpId="0" animBg="1"/>
    </p:bld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Sprint: Day 14 of 15</a:t>
            </a:r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1460754" y="1104139"/>
          <a:ext cx="6275070" cy="3002142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138531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4018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3819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71138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528066"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000" dirty="0"/>
                        <a:t>TO DO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000" dirty="0"/>
                        <a:t>IN PROGRESS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000" dirty="0"/>
                        <a:t>DONE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24692">
                <a:tc>
                  <a:txBody>
                    <a:bodyPr/>
                    <a:lstStyle/>
                    <a:p>
                      <a:endParaRPr lang="en-US" sz="100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US" sz="100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24692">
                <a:tc>
                  <a:txBody>
                    <a:bodyPr/>
                    <a:lstStyle/>
                    <a:p>
                      <a:endParaRPr lang="en-US" sz="100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US" sz="100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US" sz="100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US" sz="100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24692"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US" sz="100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US" sz="100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6" name="Rectangle 5"/>
          <p:cNvSpPr/>
          <p:nvPr/>
        </p:nvSpPr>
        <p:spPr>
          <a:xfrm>
            <a:off x="1608280" y="3417045"/>
            <a:ext cx="1063628" cy="572723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dirty="0"/>
              <a:t>PBI C</a:t>
            </a:r>
          </a:p>
        </p:txBody>
      </p:sp>
      <p:sp>
        <p:nvSpPr>
          <p:cNvPr id="7" name="Rectangle 6"/>
          <p:cNvSpPr/>
          <p:nvPr/>
        </p:nvSpPr>
        <p:spPr>
          <a:xfrm>
            <a:off x="1608280" y="2612898"/>
            <a:ext cx="1063628" cy="572723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dirty="0"/>
              <a:t>PBI B</a:t>
            </a:r>
          </a:p>
        </p:txBody>
      </p:sp>
      <p:sp>
        <p:nvSpPr>
          <p:cNvPr id="8" name="Rectangle 7"/>
          <p:cNvSpPr/>
          <p:nvPr/>
        </p:nvSpPr>
        <p:spPr>
          <a:xfrm>
            <a:off x="1612953" y="1726367"/>
            <a:ext cx="1058956" cy="570207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dirty="0"/>
              <a:t>PBI A</a:t>
            </a:r>
          </a:p>
        </p:txBody>
      </p:sp>
      <p:sp>
        <p:nvSpPr>
          <p:cNvPr id="66" name="Rectangle 65"/>
          <p:cNvSpPr/>
          <p:nvPr/>
        </p:nvSpPr>
        <p:spPr>
          <a:xfrm>
            <a:off x="4385460" y="2622655"/>
            <a:ext cx="162018" cy="158595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67" name="Rectangle 66"/>
          <p:cNvSpPr/>
          <p:nvPr/>
        </p:nvSpPr>
        <p:spPr>
          <a:xfrm>
            <a:off x="4601484" y="2622655"/>
            <a:ext cx="162018" cy="158595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68" name="Rectangle 67"/>
          <p:cNvSpPr/>
          <p:nvPr/>
        </p:nvSpPr>
        <p:spPr>
          <a:xfrm>
            <a:off x="4817508" y="2622655"/>
            <a:ext cx="162018" cy="158595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69" name="Rectangle 68"/>
          <p:cNvSpPr/>
          <p:nvPr/>
        </p:nvSpPr>
        <p:spPr>
          <a:xfrm>
            <a:off x="5033532" y="2622655"/>
            <a:ext cx="162018" cy="158595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70" name="Rectangle 69"/>
          <p:cNvSpPr/>
          <p:nvPr/>
        </p:nvSpPr>
        <p:spPr>
          <a:xfrm>
            <a:off x="4385460" y="2846539"/>
            <a:ext cx="162018" cy="158595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71" name="Rectangle 70"/>
          <p:cNvSpPr/>
          <p:nvPr/>
        </p:nvSpPr>
        <p:spPr>
          <a:xfrm>
            <a:off x="4601484" y="2846539"/>
            <a:ext cx="162018" cy="158595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72" name="Rectangle 71"/>
          <p:cNvSpPr/>
          <p:nvPr/>
        </p:nvSpPr>
        <p:spPr>
          <a:xfrm>
            <a:off x="4817508" y="2846539"/>
            <a:ext cx="162018" cy="158595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73" name="Rectangle 72"/>
          <p:cNvSpPr/>
          <p:nvPr/>
        </p:nvSpPr>
        <p:spPr>
          <a:xfrm>
            <a:off x="5030456" y="2846539"/>
            <a:ext cx="162018" cy="158595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74" name="Rectangle 73"/>
          <p:cNvSpPr/>
          <p:nvPr/>
        </p:nvSpPr>
        <p:spPr>
          <a:xfrm>
            <a:off x="4385460" y="1735019"/>
            <a:ext cx="162018" cy="158595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75" name="Rectangle 74"/>
          <p:cNvSpPr/>
          <p:nvPr/>
        </p:nvSpPr>
        <p:spPr>
          <a:xfrm>
            <a:off x="4601484" y="1735019"/>
            <a:ext cx="162018" cy="158595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76" name="Rectangle 75"/>
          <p:cNvSpPr/>
          <p:nvPr/>
        </p:nvSpPr>
        <p:spPr>
          <a:xfrm>
            <a:off x="4817508" y="1735019"/>
            <a:ext cx="162018" cy="158595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77" name="Rectangle 76"/>
          <p:cNvSpPr/>
          <p:nvPr/>
        </p:nvSpPr>
        <p:spPr>
          <a:xfrm>
            <a:off x="5033532" y="1735019"/>
            <a:ext cx="162018" cy="158595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78" name="Rectangle 77"/>
          <p:cNvSpPr/>
          <p:nvPr/>
        </p:nvSpPr>
        <p:spPr>
          <a:xfrm>
            <a:off x="4385460" y="1958903"/>
            <a:ext cx="162018" cy="158595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79" name="Rectangle 78"/>
          <p:cNvSpPr/>
          <p:nvPr/>
        </p:nvSpPr>
        <p:spPr>
          <a:xfrm>
            <a:off x="4601484" y="1958903"/>
            <a:ext cx="162018" cy="158595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80" name="Rectangle 79"/>
          <p:cNvSpPr/>
          <p:nvPr/>
        </p:nvSpPr>
        <p:spPr>
          <a:xfrm>
            <a:off x="4817508" y="1958903"/>
            <a:ext cx="162018" cy="158595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81" name="Rectangle 80"/>
          <p:cNvSpPr/>
          <p:nvPr/>
        </p:nvSpPr>
        <p:spPr>
          <a:xfrm>
            <a:off x="5030456" y="1958903"/>
            <a:ext cx="162018" cy="158595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82" name="Rectangle 81"/>
          <p:cNvSpPr/>
          <p:nvPr/>
        </p:nvSpPr>
        <p:spPr>
          <a:xfrm>
            <a:off x="4385460" y="3409084"/>
            <a:ext cx="162018" cy="158595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83" name="Rectangle 82"/>
          <p:cNvSpPr/>
          <p:nvPr/>
        </p:nvSpPr>
        <p:spPr>
          <a:xfrm>
            <a:off x="4601484" y="3409084"/>
            <a:ext cx="162018" cy="158595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84" name="Rectangle 83"/>
          <p:cNvSpPr/>
          <p:nvPr/>
        </p:nvSpPr>
        <p:spPr>
          <a:xfrm>
            <a:off x="4817508" y="3409084"/>
            <a:ext cx="162018" cy="158595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85" name="Rectangle 84"/>
          <p:cNvSpPr/>
          <p:nvPr/>
        </p:nvSpPr>
        <p:spPr>
          <a:xfrm>
            <a:off x="5033532" y="3409084"/>
            <a:ext cx="162018" cy="158595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86" name="Rectangle 85"/>
          <p:cNvSpPr/>
          <p:nvPr/>
        </p:nvSpPr>
        <p:spPr>
          <a:xfrm>
            <a:off x="4385460" y="3632968"/>
            <a:ext cx="162018" cy="158595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87" name="Rectangle 86"/>
          <p:cNvSpPr/>
          <p:nvPr/>
        </p:nvSpPr>
        <p:spPr>
          <a:xfrm>
            <a:off x="4601484" y="3632968"/>
            <a:ext cx="162018" cy="158595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88" name="Rectangle 87"/>
          <p:cNvSpPr/>
          <p:nvPr/>
        </p:nvSpPr>
        <p:spPr>
          <a:xfrm>
            <a:off x="4817508" y="3632968"/>
            <a:ext cx="162018" cy="158595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89" name="Rectangle 88"/>
          <p:cNvSpPr/>
          <p:nvPr/>
        </p:nvSpPr>
        <p:spPr>
          <a:xfrm>
            <a:off x="5030456" y="3632968"/>
            <a:ext cx="162018" cy="158595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90" name="Rectangle 89"/>
          <p:cNvSpPr/>
          <p:nvPr/>
        </p:nvSpPr>
        <p:spPr>
          <a:xfrm>
            <a:off x="5243405" y="2622655"/>
            <a:ext cx="162018" cy="158595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91" name="Rectangle 90"/>
          <p:cNvSpPr/>
          <p:nvPr/>
        </p:nvSpPr>
        <p:spPr>
          <a:xfrm>
            <a:off x="5240329" y="2846539"/>
            <a:ext cx="162018" cy="158595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92" name="Rectangle 91"/>
          <p:cNvSpPr/>
          <p:nvPr/>
        </p:nvSpPr>
        <p:spPr>
          <a:xfrm>
            <a:off x="5243405" y="1735019"/>
            <a:ext cx="162018" cy="158595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93" name="Rectangle 92"/>
          <p:cNvSpPr/>
          <p:nvPr/>
        </p:nvSpPr>
        <p:spPr>
          <a:xfrm>
            <a:off x="5240329" y="1958903"/>
            <a:ext cx="162018" cy="158595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94" name="Rectangle 93"/>
          <p:cNvSpPr/>
          <p:nvPr/>
        </p:nvSpPr>
        <p:spPr>
          <a:xfrm>
            <a:off x="5243405" y="3409084"/>
            <a:ext cx="162018" cy="158595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95" name="Rectangle 94"/>
          <p:cNvSpPr/>
          <p:nvPr/>
        </p:nvSpPr>
        <p:spPr>
          <a:xfrm>
            <a:off x="5240329" y="3632968"/>
            <a:ext cx="162018" cy="158595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26" name="Rectangle 125"/>
          <p:cNvSpPr/>
          <p:nvPr/>
        </p:nvSpPr>
        <p:spPr>
          <a:xfrm>
            <a:off x="6099012" y="2622655"/>
            <a:ext cx="162018" cy="158595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27" name="Rectangle 126"/>
          <p:cNvSpPr/>
          <p:nvPr/>
        </p:nvSpPr>
        <p:spPr>
          <a:xfrm>
            <a:off x="6095936" y="2846539"/>
            <a:ext cx="162018" cy="158595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28" name="Rectangle 127"/>
          <p:cNvSpPr/>
          <p:nvPr/>
        </p:nvSpPr>
        <p:spPr>
          <a:xfrm>
            <a:off x="6099012" y="1735019"/>
            <a:ext cx="162018" cy="158595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29" name="Rectangle 128"/>
          <p:cNvSpPr/>
          <p:nvPr/>
        </p:nvSpPr>
        <p:spPr>
          <a:xfrm>
            <a:off x="6095936" y="1958903"/>
            <a:ext cx="162018" cy="158595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30" name="Rectangle 129"/>
          <p:cNvSpPr/>
          <p:nvPr/>
        </p:nvSpPr>
        <p:spPr>
          <a:xfrm>
            <a:off x="6099012" y="3409084"/>
            <a:ext cx="162018" cy="158595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31" name="Rectangle 130"/>
          <p:cNvSpPr/>
          <p:nvPr/>
        </p:nvSpPr>
        <p:spPr>
          <a:xfrm>
            <a:off x="6095936" y="3632968"/>
            <a:ext cx="162018" cy="158595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32" name="Rectangle 131"/>
          <p:cNvSpPr/>
          <p:nvPr/>
        </p:nvSpPr>
        <p:spPr>
          <a:xfrm>
            <a:off x="6316017" y="2622655"/>
            <a:ext cx="162018" cy="158595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33" name="Rectangle 132"/>
          <p:cNvSpPr/>
          <p:nvPr/>
        </p:nvSpPr>
        <p:spPr>
          <a:xfrm>
            <a:off x="6312941" y="2846539"/>
            <a:ext cx="162018" cy="158595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34" name="Rectangle 133"/>
          <p:cNvSpPr/>
          <p:nvPr/>
        </p:nvSpPr>
        <p:spPr>
          <a:xfrm>
            <a:off x="6316017" y="1735019"/>
            <a:ext cx="162018" cy="158595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35" name="Rectangle 134"/>
          <p:cNvSpPr/>
          <p:nvPr/>
        </p:nvSpPr>
        <p:spPr>
          <a:xfrm>
            <a:off x="6312941" y="1958903"/>
            <a:ext cx="162018" cy="158595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36" name="Rectangle 135"/>
          <p:cNvSpPr/>
          <p:nvPr/>
        </p:nvSpPr>
        <p:spPr>
          <a:xfrm>
            <a:off x="6316017" y="3409084"/>
            <a:ext cx="162018" cy="158595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37" name="Rectangle 136"/>
          <p:cNvSpPr/>
          <p:nvPr/>
        </p:nvSpPr>
        <p:spPr>
          <a:xfrm>
            <a:off x="6312941" y="3632968"/>
            <a:ext cx="162018" cy="158595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</p:spTree>
    <p:extLst>
      <p:ext uri="{BB962C8B-B14F-4D97-AF65-F5344CB8AC3E}">
        <p14:creationId xmlns:p14="http://schemas.microsoft.com/office/powerpoint/2010/main" val="2934083550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Sprint: Day 15 of 15 (in reality)</a:t>
            </a:r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1460754" y="1104139"/>
          <a:ext cx="6275070" cy="3002142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138531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4018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3819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71138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528066"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000" dirty="0"/>
                        <a:t>TO DO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000" dirty="0"/>
                        <a:t>IN PROGRESS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000" dirty="0"/>
                        <a:t>DONE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24692">
                <a:tc>
                  <a:txBody>
                    <a:bodyPr/>
                    <a:lstStyle/>
                    <a:p>
                      <a:endParaRPr lang="en-US" sz="100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US" sz="100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24692">
                <a:tc>
                  <a:txBody>
                    <a:bodyPr/>
                    <a:lstStyle/>
                    <a:p>
                      <a:endParaRPr lang="en-US" sz="100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US" sz="100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US" sz="100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US" sz="100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24692"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US" sz="100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6" name="Rectangle 5"/>
          <p:cNvSpPr/>
          <p:nvPr/>
        </p:nvSpPr>
        <p:spPr>
          <a:xfrm>
            <a:off x="1608280" y="3417045"/>
            <a:ext cx="1063628" cy="572723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dirty="0"/>
              <a:t>PBI C</a:t>
            </a:r>
          </a:p>
        </p:txBody>
      </p:sp>
      <p:sp>
        <p:nvSpPr>
          <p:cNvPr id="7" name="Rectangle 6"/>
          <p:cNvSpPr/>
          <p:nvPr/>
        </p:nvSpPr>
        <p:spPr>
          <a:xfrm>
            <a:off x="1608280" y="2612898"/>
            <a:ext cx="1063628" cy="572723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dirty="0"/>
              <a:t>PBI B</a:t>
            </a:r>
          </a:p>
        </p:txBody>
      </p:sp>
      <p:sp>
        <p:nvSpPr>
          <p:cNvPr id="8" name="Rectangle 7"/>
          <p:cNvSpPr/>
          <p:nvPr/>
        </p:nvSpPr>
        <p:spPr>
          <a:xfrm>
            <a:off x="1612953" y="1726367"/>
            <a:ext cx="1058956" cy="570207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dirty="0"/>
              <a:t>PBI A</a:t>
            </a:r>
          </a:p>
        </p:txBody>
      </p:sp>
      <p:sp>
        <p:nvSpPr>
          <p:cNvPr id="66" name="Rectangle 65"/>
          <p:cNvSpPr/>
          <p:nvPr/>
        </p:nvSpPr>
        <p:spPr>
          <a:xfrm>
            <a:off x="4385460" y="2622655"/>
            <a:ext cx="162018" cy="158595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67" name="Rectangle 66"/>
          <p:cNvSpPr/>
          <p:nvPr/>
        </p:nvSpPr>
        <p:spPr>
          <a:xfrm>
            <a:off x="4601484" y="2622655"/>
            <a:ext cx="162018" cy="158595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68" name="Rectangle 67"/>
          <p:cNvSpPr/>
          <p:nvPr/>
        </p:nvSpPr>
        <p:spPr>
          <a:xfrm>
            <a:off x="4817508" y="2622655"/>
            <a:ext cx="162018" cy="158595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69" name="Rectangle 68"/>
          <p:cNvSpPr/>
          <p:nvPr/>
        </p:nvSpPr>
        <p:spPr>
          <a:xfrm>
            <a:off x="5033532" y="2622655"/>
            <a:ext cx="162018" cy="158595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70" name="Rectangle 69"/>
          <p:cNvSpPr/>
          <p:nvPr/>
        </p:nvSpPr>
        <p:spPr>
          <a:xfrm>
            <a:off x="4385460" y="2846539"/>
            <a:ext cx="162018" cy="158595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71" name="Rectangle 70"/>
          <p:cNvSpPr/>
          <p:nvPr/>
        </p:nvSpPr>
        <p:spPr>
          <a:xfrm>
            <a:off x="4601484" y="2846539"/>
            <a:ext cx="162018" cy="158595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72" name="Rectangle 71"/>
          <p:cNvSpPr/>
          <p:nvPr/>
        </p:nvSpPr>
        <p:spPr>
          <a:xfrm>
            <a:off x="4817508" y="2846539"/>
            <a:ext cx="162018" cy="158595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73" name="Rectangle 72"/>
          <p:cNvSpPr/>
          <p:nvPr/>
        </p:nvSpPr>
        <p:spPr>
          <a:xfrm>
            <a:off x="5030456" y="2846539"/>
            <a:ext cx="162018" cy="158595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74" name="Rectangle 73"/>
          <p:cNvSpPr/>
          <p:nvPr/>
        </p:nvSpPr>
        <p:spPr>
          <a:xfrm>
            <a:off x="4385460" y="1735019"/>
            <a:ext cx="162018" cy="158595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75" name="Rectangle 74"/>
          <p:cNvSpPr/>
          <p:nvPr/>
        </p:nvSpPr>
        <p:spPr>
          <a:xfrm>
            <a:off x="4601484" y="1735019"/>
            <a:ext cx="162018" cy="158595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76" name="Rectangle 75"/>
          <p:cNvSpPr/>
          <p:nvPr/>
        </p:nvSpPr>
        <p:spPr>
          <a:xfrm>
            <a:off x="4817508" y="1735019"/>
            <a:ext cx="162018" cy="158595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77" name="Rectangle 76"/>
          <p:cNvSpPr/>
          <p:nvPr/>
        </p:nvSpPr>
        <p:spPr>
          <a:xfrm>
            <a:off x="5033532" y="1735019"/>
            <a:ext cx="162018" cy="158595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78" name="Rectangle 77"/>
          <p:cNvSpPr/>
          <p:nvPr/>
        </p:nvSpPr>
        <p:spPr>
          <a:xfrm>
            <a:off x="4385460" y="1958903"/>
            <a:ext cx="162018" cy="158595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79" name="Rectangle 78"/>
          <p:cNvSpPr/>
          <p:nvPr/>
        </p:nvSpPr>
        <p:spPr>
          <a:xfrm>
            <a:off x="4601484" y="1958903"/>
            <a:ext cx="162018" cy="158595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80" name="Rectangle 79"/>
          <p:cNvSpPr/>
          <p:nvPr/>
        </p:nvSpPr>
        <p:spPr>
          <a:xfrm>
            <a:off x="4817508" y="1958903"/>
            <a:ext cx="162018" cy="158595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81" name="Rectangle 80"/>
          <p:cNvSpPr/>
          <p:nvPr/>
        </p:nvSpPr>
        <p:spPr>
          <a:xfrm>
            <a:off x="5030456" y="1958903"/>
            <a:ext cx="162018" cy="158595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82" name="Rectangle 81"/>
          <p:cNvSpPr/>
          <p:nvPr/>
        </p:nvSpPr>
        <p:spPr>
          <a:xfrm>
            <a:off x="4385460" y="3409084"/>
            <a:ext cx="162018" cy="158595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83" name="Rectangle 82"/>
          <p:cNvSpPr/>
          <p:nvPr/>
        </p:nvSpPr>
        <p:spPr>
          <a:xfrm>
            <a:off x="4601484" y="3409084"/>
            <a:ext cx="162018" cy="158595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84" name="Rectangle 83"/>
          <p:cNvSpPr/>
          <p:nvPr/>
        </p:nvSpPr>
        <p:spPr>
          <a:xfrm>
            <a:off x="4817508" y="3409084"/>
            <a:ext cx="162018" cy="158595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85" name="Rectangle 84"/>
          <p:cNvSpPr/>
          <p:nvPr/>
        </p:nvSpPr>
        <p:spPr>
          <a:xfrm>
            <a:off x="5033532" y="3409084"/>
            <a:ext cx="162018" cy="158595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86" name="Rectangle 85"/>
          <p:cNvSpPr/>
          <p:nvPr/>
        </p:nvSpPr>
        <p:spPr>
          <a:xfrm>
            <a:off x="4385460" y="3632968"/>
            <a:ext cx="162018" cy="158595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87" name="Rectangle 86"/>
          <p:cNvSpPr/>
          <p:nvPr/>
        </p:nvSpPr>
        <p:spPr>
          <a:xfrm>
            <a:off x="4601484" y="3632968"/>
            <a:ext cx="162018" cy="158595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88" name="Rectangle 87"/>
          <p:cNvSpPr/>
          <p:nvPr/>
        </p:nvSpPr>
        <p:spPr>
          <a:xfrm>
            <a:off x="4817508" y="3632968"/>
            <a:ext cx="162018" cy="158595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89" name="Rectangle 88"/>
          <p:cNvSpPr/>
          <p:nvPr/>
        </p:nvSpPr>
        <p:spPr>
          <a:xfrm>
            <a:off x="5030456" y="3632968"/>
            <a:ext cx="162018" cy="158595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90" name="Rectangle 89"/>
          <p:cNvSpPr/>
          <p:nvPr/>
        </p:nvSpPr>
        <p:spPr>
          <a:xfrm>
            <a:off x="5243405" y="2622655"/>
            <a:ext cx="162018" cy="158595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91" name="Rectangle 90"/>
          <p:cNvSpPr/>
          <p:nvPr/>
        </p:nvSpPr>
        <p:spPr>
          <a:xfrm>
            <a:off x="5240329" y="2846539"/>
            <a:ext cx="162018" cy="158595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92" name="Rectangle 91"/>
          <p:cNvSpPr/>
          <p:nvPr/>
        </p:nvSpPr>
        <p:spPr>
          <a:xfrm>
            <a:off x="5243405" y="1735019"/>
            <a:ext cx="162018" cy="158595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93" name="Rectangle 92"/>
          <p:cNvSpPr/>
          <p:nvPr/>
        </p:nvSpPr>
        <p:spPr>
          <a:xfrm>
            <a:off x="5240329" y="1958903"/>
            <a:ext cx="162018" cy="158595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94" name="Rectangle 93"/>
          <p:cNvSpPr/>
          <p:nvPr/>
        </p:nvSpPr>
        <p:spPr>
          <a:xfrm>
            <a:off x="5243405" y="3409084"/>
            <a:ext cx="162018" cy="158595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95" name="Rectangle 94"/>
          <p:cNvSpPr/>
          <p:nvPr/>
        </p:nvSpPr>
        <p:spPr>
          <a:xfrm>
            <a:off x="5240329" y="3632968"/>
            <a:ext cx="162018" cy="158595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26" name="Rectangle 125"/>
          <p:cNvSpPr/>
          <p:nvPr/>
        </p:nvSpPr>
        <p:spPr>
          <a:xfrm>
            <a:off x="6099012" y="2622655"/>
            <a:ext cx="162018" cy="158595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27" name="Rectangle 126"/>
          <p:cNvSpPr/>
          <p:nvPr/>
        </p:nvSpPr>
        <p:spPr>
          <a:xfrm>
            <a:off x="6095936" y="2846539"/>
            <a:ext cx="162018" cy="158595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28" name="Rectangle 127"/>
          <p:cNvSpPr/>
          <p:nvPr/>
        </p:nvSpPr>
        <p:spPr>
          <a:xfrm>
            <a:off x="6099012" y="1735019"/>
            <a:ext cx="162018" cy="158595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29" name="Rectangle 128"/>
          <p:cNvSpPr/>
          <p:nvPr/>
        </p:nvSpPr>
        <p:spPr>
          <a:xfrm>
            <a:off x="6095936" y="1958903"/>
            <a:ext cx="162018" cy="158595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30" name="Rectangle 129"/>
          <p:cNvSpPr/>
          <p:nvPr/>
        </p:nvSpPr>
        <p:spPr>
          <a:xfrm>
            <a:off x="6099012" y="3409084"/>
            <a:ext cx="162018" cy="158595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31" name="Rectangle 130"/>
          <p:cNvSpPr/>
          <p:nvPr/>
        </p:nvSpPr>
        <p:spPr>
          <a:xfrm>
            <a:off x="6095936" y="3632968"/>
            <a:ext cx="162018" cy="158595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32" name="Rectangle 131"/>
          <p:cNvSpPr/>
          <p:nvPr/>
        </p:nvSpPr>
        <p:spPr>
          <a:xfrm>
            <a:off x="6316017" y="2622655"/>
            <a:ext cx="162018" cy="158595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33" name="Rectangle 132"/>
          <p:cNvSpPr/>
          <p:nvPr/>
        </p:nvSpPr>
        <p:spPr>
          <a:xfrm>
            <a:off x="6312941" y="2846539"/>
            <a:ext cx="162018" cy="158595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34" name="Rectangle 133"/>
          <p:cNvSpPr/>
          <p:nvPr/>
        </p:nvSpPr>
        <p:spPr>
          <a:xfrm>
            <a:off x="6316017" y="1735019"/>
            <a:ext cx="162018" cy="158595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35" name="Rectangle 134"/>
          <p:cNvSpPr/>
          <p:nvPr/>
        </p:nvSpPr>
        <p:spPr>
          <a:xfrm>
            <a:off x="6312941" y="1958903"/>
            <a:ext cx="162018" cy="158595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36" name="Rectangle 135"/>
          <p:cNvSpPr/>
          <p:nvPr/>
        </p:nvSpPr>
        <p:spPr>
          <a:xfrm>
            <a:off x="6316017" y="3409084"/>
            <a:ext cx="162018" cy="158595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37" name="Rectangle 136"/>
          <p:cNvSpPr/>
          <p:nvPr/>
        </p:nvSpPr>
        <p:spPr>
          <a:xfrm>
            <a:off x="6312941" y="3632968"/>
            <a:ext cx="162018" cy="158595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49" name="Rectangle 48"/>
          <p:cNvSpPr/>
          <p:nvPr/>
        </p:nvSpPr>
        <p:spPr>
          <a:xfrm>
            <a:off x="6533022" y="1735019"/>
            <a:ext cx="162018" cy="158595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50" name="Rectangle 49"/>
          <p:cNvSpPr/>
          <p:nvPr/>
        </p:nvSpPr>
        <p:spPr>
          <a:xfrm>
            <a:off x="6529946" y="1958903"/>
            <a:ext cx="162018" cy="158595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51" name="Rectangle 50"/>
          <p:cNvSpPr/>
          <p:nvPr/>
        </p:nvSpPr>
        <p:spPr>
          <a:xfrm>
            <a:off x="6750027" y="1735019"/>
            <a:ext cx="162018" cy="158595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52" name="Rectangle 51"/>
          <p:cNvSpPr/>
          <p:nvPr/>
        </p:nvSpPr>
        <p:spPr>
          <a:xfrm>
            <a:off x="6746951" y="1958903"/>
            <a:ext cx="162018" cy="158595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57" name="Rectangle 56"/>
          <p:cNvSpPr/>
          <p:nvPr/>
        </p:nvSpPr>
        <p:spPr>
          <a:xfrm>
            <a:off x="6550177" y="2622655"/>
            <a:ext cx="162018" cy="158595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58" name="Rectangle 57"/>
          <p:cNvSpPr/>
          <p:nvPr/>
        </p:nvSpPr>
        <p:spPr>
          <a:xfrm>
            <a:off x="6547101" y="2846539"/>
            <a:ext cx="162018" cy="158595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59" name="Rectangle 58"/>
          <p:cNvSpPr/>
          <p:nvPr/>
        </p:nvSpPr>
        <p:spPr>
          <a:xfrm>
            <a:off x="6767182" y="2622655"/>
            <a:ext cx="162018" cy="158595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60" name="Rectangle 59"/>
          <p:cNvSpPr/>
          <p:nvPr/>
        </p:nvSpPr>
        <p:spPr>
          <a:xfrm>
            <a:off x="6764106" y="2846539"/>
            <a:ext cx="162018" cy="158595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61" name="Rectangle 60"/>
          <p:cNvSpPr/>
          <p:nvPr/>
        </p:nvSpPr>
        <p:spPr>
          <a:xfrm>
            <a:off x="6550177" y="3409084"/>
            <a:ext cx="162018" cy="158595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62" name="Rectangle 61"/>
          <p:cNvSpPr/>
          <p:nvPr/>
        </p:nvSpPr>
        <p:spPr>
          <a:xfrm>
            <a:off x="6547101" y="3632968"/>
            <a:ext cx="162018" cy="158595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63" name="Rectangle 62"/>
          <p:cNvSpPr/>
          <p:nvPr/>
        </p:nvSpPr>
        <p:spPr>
          <a:xfrm>
            <a:off x="6767182" y="3409084"/>
            <a:ext cx="162018" cy="158595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64" name="Rectangle 63"/>
          <p:cNvSpPr/>
          <p:nvPr/>
        </p:nvSpPr>
        <p:spPr>
          <a:xfrm>
            <a:off x="6764106" y="3632968"/>
            <a:ext cx="162018" cy="158595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65" name="Rectangle 64"/>
          <p:cNvSpPr/>
          <p:nvPr/>
        </p:nvSpPr>
        <p:spPr>
          <a:xfrm>
            <a:off x="2971306" y="2687944"/>
            <a:ext cx="162018" cy="158595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96" name="Rectangle 95"/>
          <p:cNvSpPr/>
          <p:nvPr/>
        </p:nvSpPr>
        <p:spPr>
          <a:xfrm>
            <a:off x="2968230" y="2911828"/>
            <a:ext cx="162018" cy="158595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97" name="Rectangle 96"/>
          <p:cNvSpPr/>
          <p:nvPr/>
        </p:nvSpPr>
        <p:spPr>
          <a:xfrm>
            <a:off x="2971306" y="1800308"/>
            <a:ext cx="162018" cy="158595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98" name="Rectangle 97"/>
          <p:cNvSpPr/>
          <p:nvPr/>
        </p:nvSpPr>
        <p:spPr>
          <a:xfrm>
            <a:off x="2968230" y="2024192"/>
            <a:ext cx="162018" cy="158595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99" name="Rectangle 98"/>
          <p:cNvSpPr/>
          <p:nvPr/>
        </p:nvSpPr>
        <p:spPr>
          <a:xfrm>
            <a:off x="2971306" y="3474373"/>
            <a:ext cx="162018" cy="158595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04" name="Rectangle 103"/>
          <p:cNvSpPr/>
          <p:nvPr/>
        </p:nvSpPr>
        <p:spPr>
          <a:xfrm>
            <a:off x="6967032" y="1735019"/>
            <a:ext cx="162018" cy="158595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06" name="Rectangle 105"/>
          <p:cNvSpPr/>
          <p:nvPr/>
        </p:nvSpPr>
        <p:spPr>
          <a:xfrm>
            <a:off x="6969075" y="2622655"/>
            <a:ext cx="162018" cy="158595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07" name="Rectangle 106"/>
          <p:cNvSpPr/>
          <p:nvPr/>
        </p:nvSpPr>
        <p:spPr>
          <a:xfrm>
            <a:off x="6965999" y="2846539"/>
            <a:ext cx="162018" cy="158595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08" name="Rectangle 107"/>
          <p:cNvSpPr/>
          <p:nvPr/>
        </p:nvSpPr>
        <p:spPr>
          <a:xfrm>
            <a:off x="6984187" y="3409084"/>
            <a:ext cx="162018" cy="158595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10" name="Rectangle 109"/>
          <p:cNvSpPr/>
          <p:nvPr/>
        </p:nvSpPr>
        <p:spPr>
          <a:xfrm>
            <a:off x="2975590" y="3703406"/>
            <a:ext cx="162018" cy="158595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11" name="Rectangle 110"/>
          <p:cNvSpPr/>
          <p:nvPr/>
        </p:nvSpPr>
        <p:spPr>
          <a:xfrm>
            <a:off x="2828260" y="1563446"/>
            <a:ext cx="2697764" cy="2671626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350" dirty="0" err="1">
              <a:solidFill>
                <a:schemeClr val="bg1"/>
              </a:solidFill>
            </a:endParaRPr>
          </a:p>
        </p:txBody>
      </p:sp>
      <p:sp>
        <p:nvSpPr>
          <p:cNvPr id="112" name="TextBox 111"/>
          <p:cNvSpPr txBox="1"/>
          <p:nvPr/>
        </p:nvSpPr>
        <p:spPr>
          <a:xfrm>
            <a:off x="3473168" y="4362023"/>
            <a:ext cx="1407950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350" dirty="0"/>
              <a:t>Plenty left to do</a:t>
            </a:r>
          </a:p>
        </p:txBody>
      </p:sp>
      <p:pic>
        <p:nvPicPr>
          <p:cNvPr id="113" name="Picture 1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9704" y="1763519"/>
            <a:ext cx="695129" cy="521347"/>
          </a:xfrm>
          <a:prstGeom prst="rect">
            <a:avLst/>
          </a:prstGeom>
        </p:spPr>
      </p:pic>
      <p:pic>
        <p:nvPicPr>
          <p:cNvPr id="114" name="Picture 11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9704" y="2621634"/>
            <a:ext cx="695129" cy="521347"/>
          </a:xfrm>
          <a:prstGeom prst="rect">
            <a:avLst/>
          </a:prstGeom>
        </p:spPr>
      </p:pic>
      <p:pic>
        <p:nvPicPr>
          <p:cNvPr id="115" name="Picture 11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9704" y="3442732"/>
            <a:ext cx="695129" cy="521347"/>
          </a:xfrm>
          <a:prstGeom prst="rect">
            <a:avLst/>
          </a:prstGeom>
        </p:spPr>
      </p:pic>
      <p:sp>
        <p:nvSpPr>
          <p:cNvPr id="119" name="Oval 118"/>
          <p:cNvSpPr/>
          <p:nvPr/>
        </p:nvSpPr>
        <p:spPr>
          <a:xfrm>
            <a:off x="543588" y="1648333"/>
            <a:ext cx="779736" cy="779736"/>
          </a:xfrm>
          <a:prstGeom prst="ellipse">
            <a:avLst/>
          </a:prstGeom>
          <a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20" name="Oval 119"/>
          <p:cNvSpPr/>
          <p:nvPr/>
        </p:nvSpPr>
        <p:spPr>
          <a:xfrm>
            <a:off x="543588" y="2509391"/>
            <a:ext cx="779736" cy="779736"/>
          </a:xfrm>
          <a:prstGeom prst="ellipse">
            <a:avLst/>
          </a:prstGeom>
          <a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21" name="Oval 120"/>
          <p:cNvSpPr/>
          <p:nvPr/>
        </p:nvSpPr>
        <p:spPr>
          <a:xfrm>
            <a:off x="543588" y="3313537"/>
            <a:ext cx="779736" cy="779736"/>
          </a:xfrm>
          <a:prstGeom prst="ellipse">
            <a:avLst/>
          </a:prstGeom>
          <a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</p:spTree>
    <p:extLst>
      <p:ext uri="{BB962C8B-B14F-4D97-AF65-F5344CB8AC3E}">
        <p14:creationId xmlns:p14="http://schemas.microsoft.com/office/powerpoint/2010/main" val="1916659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00"/>
                            </p:stCondLst>
                            <p:childTnLst>
                              <p:par>
                                <p:cTn id="4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7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0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3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6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9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2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5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8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0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3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6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9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2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7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0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>
                      <p:stCondLst>
                        <p:cond delay="indefinite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5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6" fill="hold">
                            <p:stCondLst>
                              <p:cond delay="500"/>
                            </p:stCondLst>
                            <p:childTnLst>
                              <p:par>
                                <p:cTn id="15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9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0" fill="hold">
                            <p:stCondLst>
                              <p:cond delay="1000"/>
                            </p:stCondLst>
                            <p:childTnLst>
                              <p:par>
                                <p:cTn id="16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3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4" fill="hold">
                      <p:stCondLst>
                        <p:cond delay="indefinite"/>
                      </p:stCondLst>
                      <p:childTnLst>
                        <p:par>
                          <p:cTn id="165" fill="hold">
                            <p:stCondLst>
                              <p:cond delay="0"/>
                            </p:stCondLst>
                            <p:childTnLst>
                              <p:par>
                                <p:cTn id="16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8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1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4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" grpId="0" animBg="1"/>
      <p:bldP spid="67" grpId="0" animBg="1"/>
      <p:bldP spid="69" grpId="0" animBg="1"/>
      <p:bldP spid="70" grpId="0" animBg="1"/>
      <p:bldP spid="73" grpId="0" animBg="1"/>
      <p:bldP spid="73" grpId="1" animBg="1"/>
      <p:bldP spid="74" grpId="0" animBg="1"/>
      <p:bldP spid="76" grpId="0" animBg="1"/>
      <p:bldP spid="77" grpId="0" animBg="1"/>
      <p:bldP spid="77" grpId="1" animBg="1"/>
      <p:bldP spid="80" grpId="0" animBg="1"/>
      <p:bldP spid="83" grpId="0" animBg="1"/>
      <p:bldP spid="83" grpId="1" animBg="1"/>
      <p:bldP spid="85" grpId="0" animBg="1"/>
      <p:bldP spid="86" grpId="0" animBg="1"/>
      <p:bldP spid="87" grpId="0" animBg="1"/>
      <p:bldP spid="87" grpId="1" animBg="1"/>
      <p:bldP spid="89" grpId="0" animBg="1"/>
      <p:bldP spid="90" grpId="0" animBg="1"/>
      <p:bldP spid="93" grpId="0" animBg="1"/>
      <p:bldP spid="94" grpId="0" animBg="1"/>
      <p:bldP spid="95" grpId="0" animBg="1"/>
      <p:bldP spid="49" grpId="0" animBg="1"/>
      <p:bldP spid="50" grpId="0" animBg="1"/>
      <p:bldP spid="51" grpId="0" animBg="1"/>
      <p:bldP spid="52" grpId="0" animBg="1"/>
      <p:bldP spid="57" grpId="0" animBg="1"/>
      <p:bldP spid="58" grpId="0" animBg="1"/>
      <p:bldP spid="59" grpId="0" animBg="1"/>
      <p:bldP spid="60" grpId="0" animBg="1"/>
      <p:bldP spid="61" grpId="0" animBg="1"/>
      <p:bldP spid="62" grpId="0" animBg="1"/>
      <p:bldP spid="63" grpId="0" animBg="1"/>
      <p:bldP spid="64" grpId="0" animBg="1"/>
      <p:bldP spid="65" grpId="0" animBg="1"/>
      <p:bldP spid="96" grpId="0" animBg="1"/>
      <p:bldP spid="97" grpId="0" animBg="1"/>
      <p:bldP spid="98" grpId="0" animBg="1"/>
      <p:bldP spid="99" grpId="0" animBg="1"/>
      <p:bldP spid="104" grpId="0" animBg="1"/>
      <p:bldP spid="106" grpId="0" animBg="1"/>
      <p:bldP spid="107" grpId="0" animBg="1"/>
      <p:bldP spid="108" grpId="0" animBg="1"/>
      <p:bldP spid="110" grpId="0" animBg="1"/>
      <p:bldP spid="111" grpId="0" animBg="1"/>
      <p:bldP spid="112" grpId="0"/>
    </p:bld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went wrong?</a:t>
            </a:r>
          </a:p>
        </p:txBody>
      </p:sp>
    </p:spTree>
    <p:extLst>
      <p:ext uri="{BB962C8B-B14F-4D97-AF65-F5344CB8AC3E}">
        <p14:creationId xmlns:p14="http://schemas.microsoft.com/office/powerpoint/2010/main" val="657134859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Too much WIP.</a:t>
            </a:r>
            <a:br>
              <a:rPr lang="en-US" dirty="0"/>
            </a:br>
            <a:r>
              <a:rPr lang="en-US" dirty="0"/>
              <a:t>Not enough Done.</a:t>
            </a:r>
          </a:p>
        </p:txBody>
      </p:sp>
    </p:spTree>
    <p:extLst>
      <p:ext uri="{BB962C8B-B14F-4D97-AF65-F5344CB8AC3E}">
        <p14:creationId xmlns:p14="http://schemas.microsoft.com/office/powerpoint/2010/main" val="148117676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D2CAC64-A27E-5D49-6D37-BE285F0CF172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/>
              <a:t>Perception</a:t>
            </a:r>
          </a:p>
          <a:p>
            <a:pPr lvl="1"/>
            <a:r>
              <a:rPr lang="en-US" dirty="0"/>
              <a:t>Credibility problems</a:t>
            </a:r>
          </a:p>
          <a:p>
            <a:pPr lvl="1"/>
            <a:r>
              <a:rPr lang="en-US" dirty="0"/>
              <a:t>Customers or management </a:t>
            </a:r>
            <a:r>
              <a:rPr lang="en-US" i="1" dirty="0"/>
              <a:t>thinks </a:t>
            </a:r>
            <a:r>
              <a:rPr lang="en-US" dirty="0"/>
              <a:t>the project is in trouble</a:t>
            </a:r>
          </a:p>
          <a:p>
            <a:pPr lvl="1"/>
            <a:r>
              <a:rPr lang="en-US" dirty="0"/>
              <a:t>Team is in trouble</a:t>
            </a:r>
          </a:p>
          <a:p>
            <a:pPr lvl="1"/>
            <a:r>
              <a:rPr lang="en-US" dirty="0"/>
              <a:t>Suspicion</a:t>
            </a:r>
          </a:p>
          <a:p>
            <a:r>
              <a:rPr lang="en-US" dirty="0"/>
              <a:t>Reality</a:t>
            </a:r>
          </a:p>
          <a:p>
            <a:pPr lvl="1"/>
            <a:r>
              <a:rPr lang="en-US" dirty="0"/>
              <a:t>Technical team thinks it’s going poorly</a:t>
            </a:r>
          </a:p>
          <a:p>
            <a:pPr lvl="1"/>
            <a:r>
              <a:rPr lang="en-US" dirty="0"/>
              <a:t>Team isn’t sure it can be done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1AE65D4-673E-97B6-3CD6-4561663F9F6A}"/>
              </a:ext>
            </a:extLst>
          </p:cNvPr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r>
              <a:rPr lang="en-US" dirty="0"/>
              <a:t>Two types of ‘fail’</a:t>
            </a:r>
          </a:p>
        </p:txBody>
      </p:sp>
    </p:spTree>
    <p:extLst>
      <p:ext uri="{BB962C8B-B14F-4D97-AF65-F5344CB8AC3E}">
        <p14:creationId xmlns:p14="http://schemas.microsoft.com/office/powerpoint/2010/main" val="1787739463"/>
      </p:ext>
    </p:extLst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Most of the Sprint Looked like This</a:t>
            </a:r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1460754" y="1104139"/>
          <a:ext cx="6275070" cy="3002142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138531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4018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3819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71138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528066"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000" dirty="0"/>
                        <a:t>TO DO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000" dirty="0"/>
                        <a:t>IN PROGRESS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000" dirty="0"/>
                        <a:t>DONE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24692">
                <a:tc>
                  <a:txBody>
                    <a:bodyPr/>
                    <a:lstStyle/>
                    <a:p>
                      <a:endParaRPr lang="en-US" sz="100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US" sz="100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24692">
                <a:tc>
                  <a:txBody>
                    <a:bodyPr/>
                    <a:lstStyle/>
                    <a:p>
                      <a:endParaRPr lang="en-US" sz="100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US" sz="100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US" sz="100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US" sz="100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24692"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US" sz="100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US" sz="100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6" name="Rectangle 5"/>
          <p:cNvSpPr/>
          <p:nvPr/>
        </p:nvSpPr>
        <p:spPr>
          <a:xfrm>
            <a:off x="1608280" y="3417045"/>
            <a:ext cx="1063628" cy="572723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dirty="0"/>
              <a:t>PBI C</a:t>
            </a:r>
          </a:p>
        </p:txBody>
      </p:sp>
      <p:sp>
        <p:nvSpPr>
          <p:cNvPr id="7" name="Rectangle 6"/>
          <p:cNvSpPr/>
          <p:nvPr/>
        </p:nvSpPr>
        <p:spPr>
          <a:xfrm>
            <a:off x="1608280" y="2612898"/>
            <a:ext cx="1063628" cy="572723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dirty="0"/>
              <a:t>PBI B</a:t>
            </a:r>
          </a:p>
        </p:txBody>
      </p:sp>
      <p:sp>
        <p:nvSpPr>
          <p:cNvPr id="8" name="Rectangle 7"/>
          <p:cNvSpPr/>
          <p:nvPr/>
        </p:nvSpPr>
        <p:spPr>
          <a:xfrm>
            <a:off x="1612953" y="1726367"/>
            <a:ext cx="1058956" cy="570207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dirty="0"/>
              <a:t>PBI A</a:t>
            </a:r>
          </a:p>
        </p:txBody>
      </p:sp>
      <p:sp>
        <p:nvSpPr>
          <p:cNvPr id="66" name="Rectangle 65"/>
          <p:cNvSpPr/>
          <p:nvPr/>
        </p:nvSpPr>
        <p:spPr>
          <a:xfrm>
            <a:off x="4385460" y="2622655"/>
            <a:ext cx="162018" cy="158595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67" name="Rectangle 66"/>
          <p:cNvSpPr/>
          <p:nvPr/>
        </p:nvSpPr>
        <p:spPr>
          <a:xfrm>
            <a:off x="4601484" y="2622655"/>
            <a:ext cx="162018" cy="158595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68" name="Rectangle 67"/>
          <p:cNvSpPr/>
          <p:nvPr/>
        </p:nvSpPr>
        <p:spPr>
          <a:xfrm>
            <a:off x="4817508" y="2622655"/>
            <a:ext cx="162018" cy="158595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69" name="Rectangle 68"/>
          <p:cNvSpPr/>
          <p:nvPr/>
        </p:nvSpPr>
        <p:spPr>
          <a:xfrm>
            <a:off x="5033532" y="2622655"/>
            <a:ext cx="162018" cy="158595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70" name="Rectangle 69"/>
          <p:cNvSpPr/>
          <p:nvPr/>
        </p:nvSpPr>
        <p:spPr>
          <a:xfrm>
            <a:off x="4385460" y="2846539"/>
            <a:ext cx="162018" cy="158595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71" name="Rectangle 70"/>
          <p:cNvSpPr/>
          <p:nvPr/>
        </p:nvSpPr>
        <p:spPr>
          <a:xfrm>
            <a:off x="4601484" y="2846539"/>
            <a:ext cx="162018" cy="158595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72" name="Rectangle 71"/>
          <p:cNvSpPr/>
          <p:nvPr/>
        </p:nvSpPr>
        <p:spPr>
          <a:xfrm>
            <a:off x="4817508" y="2846539"/>
            <a:ext cx="162018" cy="158595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73" name="Rectangle 72"/>
          <p:cNvSpPr/>
          <p:nvPr/>
        </p:nvSpPr>
        <p:spPr>
          <a:xfrm>
            <a:off x="5030456" y="2846539"/>
            <a:ext cx="162018" cy="158595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74" name="Rectangle 73"/>
          <p:cNvSpPr/>
          <p:nvPr/>
        </p:nvSpPr>
        <p:spPr>
          <a:xfrm>
            <a:off x="4385460" y="1735019"/>
            <a:ext cx="162018" cy="158595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75" name="Rectangle 74"/>
          <p:cNvSpPr/>
          <p:nvPr/>
        </p:nvSpPr>
        <p:spPr>
          <a:xfrm>
            <a:off x="4601484" y="1735019"/>
            <a:ext cx="162018" cy="158595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76" name="Rectangle 75"/>
          <p:cNvSpPr/>
          <p:nvPr/>
        </p:nvSpPr>
        <p:spPr>
          <a:xfrm>
            <a:off x="4817508" y="1735019"/>
            <a:ext cx="162018" cy="158595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77" name="Rectangle 76"/>
          <p:cNvSpPr/>
          <p:nvPr/>
        </p:nvSpPr>
        <p:spPr>
          <a:xfrm>
            <a:off x="5033532" y="1735019"/>
            <a:ext cx="162018" cy="158595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78" name="Rectangle 77"/>
          <p:cNvSpPr/>
          <p:nvPr/>
        </p:nvSpPr>
        <p:spPr>
          <a:xfrm>
            <a:off x="4385460" y="1958903"/>
            <a:ext cx="162018" cy="158595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79" name="Rectangle 78"/>
          <p:cNvSpPr/>
          <p:nvPr/>
        </p:nvSpPr>
        <p:spPr>
          <a:xfrm>
            <a:off x="4601484" y="1958903"/>
            <a:ext cx="162018" cy="158595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80" name="Rectangle 79"/>
          <p:cNvSpPr/>
          <p:nvPr/>
        </p:nvSpPr>
        <p:spPr>
          <a:xfrm>
            <a:off x="4817508" y="1958903"/>
            <a:ext cx="162018" cy="158595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81" name="Rectangle 80"/>
          <p:cNvSpPr/>
          <p:nvPr/>
        </p:nvSpPr>
        <p:spPr>
          <a:xfrm>
            <a:off x="5030456" y="1958903"/>
            <a:ext cx="162018" cy="158595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82" name="Rectangle 81"/>
          <p:cNvSpPr/>
          <p:nvPr/>
        </p:nvSpPr>
        <p:spPr>
          <a:xfrm>
            <a:off x="4385460" y="3409084"/>
            <a:ext cx="162018" cy="158595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83" name="Rectangle 82"/>
          <p:cNvSpPr/>
          <p:nvPr/>
        </p:nvSpPr>
        <p:spPr>
          <a:xfrm>
            <a:off x="4601484" y="3409084"/>
            <a:ext cx="162018" cy="158595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84" name="Rectangle 83"/>
          <p:cNvSpPr/>
          <p:nvPr/>
        </p:nvSpPr>
        <p:spPr>
          <a:xfrm>
            <a:off x="4817508" y="3409084"/>
            <a:ext cx="162018" cy="158595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85" name="Rectangle 84"/>
          <p:cNvSpPr/>
          <p:nvPr/>
        </p:nvSpPr>
        <p:spPr>
          <a:xfrm>
            <a:off x="5033532" y="3409084"/>
            <a:ext cx="162018" cy="158595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86" name="Rectangle 85"/>
          <p:cNvSpPr/>
          <p:nvPr/>
        </p:nvSpPr>
        <p:spPr>
          <a:xfrm>
            <a:off x="4385460" y="3632968"/>
            <a:ext cx="162018" cy="158595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87" name="Rectangle 86"/>
          <p:cNvSpPr/>
          <p:nvPr/>
        </p:nvSpPr>
        <p:spPr>
          <a:xfrm>
            <a:off x="4601484" y="3632968"/>
            <a:ext cx="162018" cy="158595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88" name="Rectangle 87"/>
          <p:cNvSpPr/>
          <p:nvPr/>
        </p:nvSpPr>
        <p:spPr>
          <a:xfrm>
            <a:off x="4817508" y="3632968"/>
            <a:ext cx="162018" cy="158595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89" name="Rectangle 88"/>
          <p:cNvSpPr/>
          <p:nvPr/>
        </p:nvSpPr>
        <p:spPr>
          <a:xfrm>
            <a:off x="5030456" y="3632968"/>
            <a:ext cx="162018" cy="158595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90" name="Rectangle 89"/>
          <p:cNvSpPr/>
          <p:nvPr/>
        </p:nvSpPr>
        <p:spPr>
          <a:xfrm>
            <a:off x="5243405" y="2622655"/>
            <a:ext cx="162018" cy="158595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91" name="Rectangle 90"/>
          <p:cNvSpPr/>
          <p:nvPr/>
        </p:nvSpPr>
        <p:spPr>
          <a:xfrm>
            <a:off x="5240329" y="2846539"/>
            <a:ext cx="162018" cy="158595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92" name="Rectangle 91"/>
          <p:cNvSpPr/>
          <p:nvPr/>
        </p:nvSpPr>
        <p:spPr>
          <a:xfrm>
            <a:off x="5243405" y="1735019"/>
            <a:ext cx="162018" cy="158595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93" name="Rectangle 92"/>
          <p:cNvSpPr/>
          <p:nvPr/>
        </p:nvSpPr>
        <p:spPr>
          <a:xfrm>
            <a:off x="5240329" y="1958903"/>
            <a:ext cx="162018" cy="158595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94" name="Rectangle 93"/>
          <p:cNvSpPr/>
          <p:nvPr/>
        </p:nvSpPr>
        <p:spPr>
          <a:xfrm>
            <a:off x="5243405" y="3409084"/>
            <a:ext cx="162018" cy="158595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95" name="Rectangle 94"/>
          <p:cNvSpPr/>
          <p:nvPr/>
        </p:nvSpPr>
        <p:spPr>
          <a:xfrm>
            <a:off x="5240329" y="3632968"/>
            <a:ext cx="162018" cy="158595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37" name="Rectangle 36"/>
          <p:cNvSpPr/>
          <p:nvPr/>
        </p:nvSpPr>
        <p:spPr>
          <a:xfrm>
            <a:off x="4215810" y="1026043"/>
            <a:ext cx="1642730" cy="3209030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350" dirty="0" err="1">
              <a:solidFill>
                <a:schemeClr val="bg1"/>
              </a:solidFill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4345823" y="4322594"/>
            <a:ext cx="1382702" cy="7155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350" dirty="0"/>
              <a:t>Lots of</a:t>
            </a:r>
            <a:br>
              <a:rPr lang="en-US" sz="1350" dirty="0"/>
            </a:br>
            <a:r>
              <a:rPr lang="en-US" sz="1350" dirty="0"/>
              <a:t>Work In Progress</a:t>
            </a:r>
          </a:p>
        </p:txBody>
      </p:sp>
      <p:sp>
        <p:nvSpPr>
          <p:cNvPr id="39" name="Rectangle 38"/>
          <p:cNvSpPr/>
          <p:nvPr/>
        </p:nvSpPr>
        <p:spPr>
          <a:xfrm>
            <a:off x="6028191" y="1026043"/>
            <a:ext cx="1642730" cy="3209030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350" dirty="0" err="1">
              <a:solidFill>
                <a:schemeClr val="bg1"/>
              </a:solidFill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5996294" y="4322593"/>
            <a:ext cx="1722945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350" dirty="0"/>
              <a:t>0.00 Items are Done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5996294" y="4599592"/>
            <a:ext cx="1722945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350" dirty="0"/>
              <a:t>0.00 PBIs are Done</a:t>
            </a:r>
          </a:p>
        </p:txBody>
      </p:sp>
    </p:spTree>
    <p:extLst>
      <p:ext uri="{BB962C8B-B14F-4D97-AF65-F5344CB8AC3E}">
        <p14:creationId xmlns:p14="http://schemas.microsoft.com/office/powerpoint/2010/main" val="24247988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 animBg="1"/>
      <p:bldP spid="38" grpId="0"/>
      <p:bldP spid="39" grpId="0" animBg="1"/>
      <p:bldP spid="40" grpId="0"/>
      <p:bldP spid="41" grpId="0"/>
    </p:bld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Better Approach to WIP</a:t>
            </a:r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1460754" y="1104139"/>
          <a:ext cx="6275070" cy="3002142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38531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4018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3819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71138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528066"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000" dirty="0"/>
                        <a:t>TO DO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000" dirty="0"/>
                        <a:t>IN PROGRESS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000" dirty="0"/>
                        <a:t>DONE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24692">
                <a:tc>
                  <a:txBody>
                    <a:bodyPr/>
                    <a:lstStyle/>
                    <a:p>
                      <a:endParaRPr lang="en-US" sz="100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US" sz="100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24692">
                <a:tc>
                  <a:txBody>
                    <a:bodyPr/>
                    <a:lstStyle/>
                    <a:p>
                      <a:endParaRPr lang="en-US" sz="100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US" sz="100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US" sz="100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US" sz="100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24692"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US" sz="100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6" name="Rectangle 5"/>
          <p:cNvSpPr/>
          <p:nvPr/>
        </p:nvSpPr>
        <p:spPr>
          <a:xfrm>
            <a:off x="1608280" y="3417045"/>
            <a:ext cx="1063628" cy="572723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dirty="0"/>
              <a:t>PBI C</a:t>
            </a:r>
          </a:p>
        </p:txBody>
      </p:sp>
      <p:sp>
        <p:nvSpPr>
          <p:cNvPr id="7" name="Rectangle 6"/>
          <p:cNvSpPr/>
          <p:nvPr/>
        </p:nvSpPr>
        <p:spPr>
          <a:xfrm>
            <a:off x="1608280" y="2612898"/>
            <a:ext cx="1063628" cy="572723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dirty="0"/>
              <a:t>PBI B</a:t>
            </a:r>
          </a:p>
        </p:txBody>
      </p:sp>
      <p:sp>
        <p:nvSpPr>
          <p:cNvPr id="8" name="Rectangle 7"/>
          <p:cNvSpPr/>
          <p:nvPr/>
        </p:nvSpPr>
        <p:spPr>
          <a:xfrm>
            <a:off x="1612953" y="1726367"/>
            <a:ext cx="1058956" cy="570207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dirty="0"/>
              <a:t>PBI A</a:t>
            </a:r>
          </a:p>
        </p:txBody>
      </p:sp>
      <p:sp>
        <p:nvSpPr>
          <p:cNvPr id="9" name="Rectangle 8"/>
          <p:cNvSpPr/>
          <p:nvPr/>
        </p:nvSpPr>
        <p:spPr>
          <a:xfrm>
            <a:off x="2958239" y="2622655"/>
            <a:ext cx="162018" cy="158595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0" name="Rectangle 9"/>
          <p:cNvSpPr/>
          <p:nvPr/>
        </p:nvSpPr>
        <p:spPr>
          <a:xfrm>
            <a:off x="3174263" y="2622655"/>
            <a:ext cx="162018" cy="158595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1" name="Rectangle 10"/>
          <p:cNvSpPr/>
          <p:nvPr/>
        </p:nvSpPr>
        <p:spPr>
          <a:xfrm>
            <a:off x="3390287" y="2622655"/>
            <a:ext cx="162018" cy="158595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2" name="Rectangle 11"/>
          <p:cNvSpPr/>
          <p:nvPr/>
        </p:nvSpPr>
        <p:spPr>
          <a:xfrm>
            <a:off x="3606311" y="2622655"/>
            <a:ext cx="162018" cy="158595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3" name="Rectangle 12"/>
          <p:cNvSpPr/>
          <p:nvPr/>
        </p:nvSpPr>
        <p:spPr>
          <a:xfrm>
            <a:off x="2958239" y="2846539"/>
            <a:ext cx="162018" cy="158595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4" name="Rectangle 13"/>
          <p:cNvSpPr/>
          <p:nvPr/>
        </p:nvSpPr>
        <p:spPr>
          <a:xfrm>
            <a:off x="3174263" y="2846539"/>
            <a:ext cx="162018" cy="158595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5" name="Rectangle 14"/>
          <p:cNvSpPr/>
          <p:nvPr/>
        </p:nvSpPr>
        <p:spPr>
          <a:xfrm>
            <a:off x="3390287" y="2846539"/>
            <a:ext cx="162018" cy="158595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6" name="Rectangle 15"/>
          <p:cNvSpPr/>
          <p:nvPr/>
        </p:nvSpPr>
        <p:spPr>
          <a:xfrm>
            <a:off x="3603235" y="2846539"/>
            <a:ext cx="162018" cy="158595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7" name="Rectangle 16"/>
          <p:cNvSpPr/>
          <p:nvPr/>
        </p:nvSpPr>
        <p:spPr>
          <a:xfrm>
            <a:off x="2958239" y="1735019"/>
            <a:ext cx="162018" cy="158595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8" name="Rectangle 17"/>
          <p:cNvSpPr/>
          <p:nvPr/>
        </p:nvSpPr>
        <p:spPr>
          <a:xfrm>
            <a:off x="3174263" y="1735019"/>
            <a:ext cx="162018" cy="158595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9" name="Rectangle 18"/>
          <p:cNvSpPr/>
          <p:nvPr/>
        </p:nvSpPr>
        <p:spPr>
          <a:xfrm>
            <a:off x="3390287" y="1735019"/>
            <a:ext cx="162018" cy="158595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0" name="Rectangle 19"/>
          <p:cNvSpPr/>
          <p:nvPr/>
        </p:nvSpPr>
        <p:spPr>
          <a:xfrm>
            <a:off x="3606311" y="1735019"/>
            <a:ext cx="162018" cy="158595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1" name="Rectangle 20"/>
          <p:cNvSpPr/>
          <p:nvPr/>
        </p:nvSpPr>
        <p:spPr>
          <a:xfrm>
            <a:off x="2958239" y="1958903"/>
            <a:ext cx="162018" cy="158595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2" name="Rectangle 21"/>
          <p:cNvSpPr/>
          <p:nvPr/>
        </p:nvSpPr>
        <p:spPr>
          <a:xfrm>
            <a:off x="3174263" y="1958903"/>
            <a:ext cx="162018" cy="158595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3" name="Rectangle 22"/>
          <p:cNvSpPr/>
          <p:nvPr/>
        </p:nvSpPr>
        <p:spPr>
          <a:xfrm>
            <a:off x="3390287" y="1958903"/>
            <a:ext cx="162018" cy="158595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4" name="Rectangle 23"/>
          <p:cNvSpPr/>
          <p:nvPr/>
        </p:nvSpPr>
        <p:spPr>
          <a:xfrm>
            <a:off x="3603235" y="1958903"/>
            <a:ext cx="162018" cy="158595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5" name="Rectangle 24"/>
          <p:cNvSpPr/>
          <p:nvPr/>
        </p:nvSpPr>
        <p:spPr>
          <a:xfrm>
            <a:off x="2958239" y="3409084"/>
            <a:ext cx="162018" cy="158595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6" name="Rectangle 25"/>
          <p:cNvSpPr/>
          <p:nvPr/>
        </p:nvSpPr>
        <p:spPr>
          <a:xfrm>
            <a:off x="3174263" y="3409084"/>
            <a:ext cx="162018" cy="158595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7" name="Rectangle 26"/>
          <p:cNvSpPr/>
          <p:nvPr/>
        </p:nvSpPr>
        <p:spPr>
          <a:xfrm>
            <a:off x="3390287" y="3409084"/>
            <a:ext cx="162018" cy="158595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8" name="Rectangle 27"/>
          <p:cNvSpPr/>
          <p:nvPr/>
        </p:nvSpPr>
        <p:spPr>
          <a:xfrm>
            <a:off x="3606311" y="3409084"/>
            <a:ext cx="162018" cy="158595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9" name="Rectangle 28"/>
          <p:cNvSpPr/>
          <p:nvPr/>
        </p:nvSpPr>
        <p:spPr>
          <a:xfrm>
            <a:off x="2958239" y="3632968"/>
            <a:ext cx="162018" cy="158595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30" name="Rectangle 29"/>
          <p:cNvSpPr/>
          <p:nvPr/>
        </p:nvSpPr>
        <p:spPr>
          <a:xfrm>
            <a:off x="3174263" y="3632968"/>
            <a:ext cx="162018" cy="158595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31" name="Rectangle 30"/>
          <p:cNvSpPr/>
          <p:nvPr/>
        </p:nvSpPr>
        <p:spPr>
          <a:xfrm>
            <a:off x="3390287" y="3632968"/>
            <a:ext cx="162018" cy="158595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32" name="Rectangle 31"/>
          <p:cNvSpPr/>
          <p:nvPr/>
        </p:nvSpPr>
        <p:spPr>
          <a:xfrm>
            <a:off x="3603235" y="3632968"/>
            <a:ext cx="162018" cy="158595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53" name="Rectangle 52"/>
          <p:cNvSpPr/>
          <p:nvPr/>
        </p:nvSpPr>
        <p:spPr>
          <a:xfrm>
            <a:off x="3816183" y="2622655"/>
            <a:ext cx="162018" cy="158595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54" name="Rectangle 53"/>
          <p:cNvSpPr/>
          <p:nvPr/>
        </p:nvSpPr>
        <p:spPr>
          <a:xfrm>
            <a:off x="3813107" y="2846539"/>
            <a:ext cx="162018" cy="158595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55" name="Rectangle 54"/>
          <p:cNvSpPr/>
          <p:nvPr/>
        </p:nvSpPr>
        <p:spPr>
          <a:xfrm>
            <a:off x="3816183" y="1735019"/>
            <a:ext cx="162018" cy="158595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56" name="Rectangle 55"/>
          <p:cNvSpPr/>
          <p:nvPr/>
        </p:nvSpPr>
        <p:spPr>
          <a:xfrm>
            <a:off x="3813107" y="1958903"/>
            <a:ext cx="162018" cy="158595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57" name="Rectangle 56"/>
          <p:cNvSpPr/>
          <p:nvPr/>
        </p:nvSpPr>
        <p:spPr>
          <a:xfrm>
            <a:off x="3816183" y="3409084"/>
            <a:ext cx="162018" cy="158595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58" name="Rectangle 57"/>
          <p:cNvSpPr/>
          <p:nvPr/>
        </p:nvSpPr>
        <p:spPr>
          <a:xfrm>
            <a:off x="3813107" y="3632968"/>
            <a:ext cx="162018" cy="158595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66" name="Rectangle 65"/>
          <p:cNvSpPr/>
          <p:nvPr/>
        </p:nvSpPr>
        <p:spPr>
          <a:xfrm>
            <a:off x="4385460" y="2622655"/>
            <a:ext cx="162018" cy="158595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67" name="Rectangle 66"/>
          <p:cNvSpPr/>
          <p:nvPr/>
        </p:nvSpPr>
        <p:spPr>
          <a:xfrm>
            <a:off x="4601484" y="2622655"/>
            <a:ext cx="162018" cy="158595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68" name="Rectangle 67"/>
          <p:cNvSpPr/>
          <p:nvPr/>
        </p:nvSpPr>
        <p:spPr>
          <a:xfrm>
            <a:off x="4817508" y="2622655"/>
            <a:ext cx="162018" cy="158595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69" name="Rectangle 68"/>
          <p:cNvSpPr/>
          <p:nvPr/>
        </p:nvSpPr>
        <p:spPr>
          <a:xfrm>
            <a:off x="5033532" y="2622655"/>
            <a:ext cx="162018" cy="158595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70" name="Rectangle 69"/>
          <p:cNvSpPr/>
          <p:nvPr/>
        </p:nvSpPr>
        <p:spPr>
          <a:xfrm>
            <a:off x="4385460" y="2846539"/>
            <a:ext cx="162018" cy="158595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71" name="Rectangle 70"/>
          <p:cNvSpPr/>
          <p:nvPr/>
        </p:nvSpPr>
        <p:spPr>
          <a:xfrm>
            <a:off x="4601484" y="2846539"/>
            <a:ext cx="162018" cy="158595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72" name="Rectangle 71"/>
          <p:cNvSpPr/>
          <p:nvPr/>
        </p:nvSpPr>
        <p:spPr>
          <a:xfrm>
            <a:off x="4817508" y="2846539"/>
            <a:ext cx="162018" cy="158595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73" name="Rectangle 72"/>
          <p:cNvSpPr/>
          <p:nvPr/>
        </p:nvSpPr>
        <p:spPr>
          <a:xfrm>
            <a:off x="5030456" y="2846539"/>
            <a:ext cx="162018" cy="158595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74" name="Rectangle 73"/>
          <p:cNvSpPr/>
          <p:nvPr/>
        </p:nvSpPr>
        <p:spPr>
          <a:xfrm>
            <a:off x="4385460" y="1735019"/>
            <a:ext cx="162018" cy="158595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75" name="Rectangle 74"/>
          <p:cNvSpPr/>
          <p:nvPr/>
        </p:nvSpPr>
        <p:spPr>
          <a:xfrm>
            <a:off x="4601484" y="1735019"/>
            <a:ext cx="162018" cy="158595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76" name="Rectangle 75"/>
          <p:cNvSpPr/>
          <p:nvPr/>
        </p:nvSpPr>
        <p:spPr>
          <a:xfrm>
            <a:off x="4817508" y="1735019"/>
            <a:ext cx="162018" cy="158595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77" name="Rectangle 76"/>
          <p:cNvSpPr/>
          <p:nvPr/>
        </p:nvSpPr>
        <p:spPr>
          <a:xfrm>
            <a:off x="5033532" y="1735019"/>
            <a:ext cx="162018" cy="158595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78" name="Rectangle 77"/>
          <p:cNvSpPr/>
          <p:nvPr/>
        </p:nvSpPr>
        <p:spPr>
          <a:xfrm>
            <a:off x="4385460" y="1958903"/>
            <a:ext cx="162018" cy="158595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79" name="Rectangle 78"/>
          <p:cNvSpPr/>
          <p:nvPr/>
        </p:nvSpPr>
        <p:spPr>
          <a:xfrm>
            <a:off x="4601484" y="1958903"/>
            <a:ext cx="162018" cy="158595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80" name="Rectangle 79"/>
          <p:cNvSpPr/>
          <p:nvPr/>
        </p:nvSpPr>
        <p:spPr>
          <a:xfrm>
            <a:off x="4817508" y="1958903"/>
            <a:ext cx="162018" cy="158595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81" name="Rectangle 80"/>
          <p:cNvSpPr/>
          <p:nvPr/>
        </p:nvSpPr>
        <p:spPr>
          <a:xfrm>
            <a:off x="5030456" y="1958903"/>
            <a:ext cx="162018" cy="158595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82" name="Rectangle 81"/>
          <p:cNvSpPr/>
          <p:nvPr/>
        </p:nvSpPr>
        <p:spPr>
          <a:xfrm>
            <a:off x="4385460" y="3409084"/>
            <a:ext cx="162018" cy="158595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83" name="Rectangle 82"/>
          <p:cNvSpPr/>
          <p:nvPr/>
        </p:nvSpPr>
        <p:spPr>
          <a:xfrm>
            <a:off x="4601484" y="3409084"/>
            <a:ext cx="162018" cy="158595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84" name="Rectangle 83"/>
          <p:cNvSpPr/>
          <p:nvPr/>
        </p:nvSpPr>
        <p:spPr>
          <a:xfrm>
            <a:off x="4817508" y="3409084"/>
            <a:ext cx="162018" cy="158595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85" name="Rectangle 84"/>
          <p:cNvSpPr/>
          <p:nvPr/>
        </p:nvSpPr>
        <p:spPr>
          <a:xfrm>
            <a:off x="5033532" y="3409084"/>
            <a:ext cx="162018" cy="158595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86" name="Rectangle 85"/>
          <p:cNvSpPr/>
          <p:nvPr/>
        </p:nvSpPr>
        <p:spPr>
          <a:xfrm>
            <a:off x="4385460" y="3632968"/>
            <a:ext cx="162018" cy="158595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87" name="Rectangle 86"/>
          <p:cNvSpPr/>
          <p:nvPr/>
        </p:nvSpPr>
        <p:spPr>
          <a:xfrm>
            <a:off x="4601484" y="3632968"/>
            <a:ext cx="162018" cy="158595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88" name="Rectangle 87"/>
          <p:cNvSpPr/>
          <p:nvPr/>
        </p:nvSpPr>
        <p:spPr>
          <a:xfrm>
            <a:off x="4817508" y="3632968"/>
            <a:ext cx="162018" cy="158595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89" name="Rectangle 88"/>
          <p:cNvSpPr/>
          <p:nvPr/>
        </p:nvSpPr>
        <p:spPr>
          <a:xfrm>
            <a:off x="5030456" y="3632968"/>
            <a:ext cx="162018" cy="158595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90" name="Rectangle 89"/>
          <p:cNvSpPr/>
          <p:nvPr/>
        </p:nvSpPr>
        <p:spPr>
          <a:xfrm>
            <a:off x="5243405" y="2622655"/>
            <a:ext cx="162018" cy="158595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91" name="Rectangle 90"/>
          <p:cNvSpPr/>
          <p:nvPr/>
        </p:nvSpPr>
        <p:spPr>
          <a:xfrm>
            <a:off x="5240329" y="2846539"/>
            <a:ext cx="162018" cy="158595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92" name="Rectangle 91"/>
          <p:cNvSpPr/>
          <p:nvPr/>
        </p:nvSpPr>
        <p:spPr>
          <a:xfrm>
            <a:off x="5243405" y="1735019"/>
            <a:ext cx="162018" cy="158595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93" name="Rectangle 92"/>
          <p:cNvSpPr/>
          <p:nvPr/>
        </p:nvSpPr>
        <p:spPr>
          <a:xfrm>
            <a:off x="5240329" y="1958903"/>
            <a:ext cx="162018" cy="158595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94" name="Rectangle 93"/>
          <p:cNvSpPr/>
          <p:nvPr/>
        </p:nvSpPr>
        <p:spPr>
          <a:xfrm>
            <a:off x="5243405" y="3409084"/>
            <a:ext cx="162018" cy="158595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95" name="Rectangle 94"/>
          <p:cNvSpPr/>
          <p:nvPr/>
        </p:nvSpPr>
        <p:spPr>
          <a:xfrm>
            <a:off x="5240329" y="3632968"/>
            <a:ext cx="162018" cy="158595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96" name="Rectangle 95"/>
          <p:cNvSpPr/>
          <p:nvPr/>
        </p:nvSpPr>
        <p:spPr>
          <a:xfrm>
            <a:off x="6149471" y="2622655"/>
            <a:ext cx="162018" cy="158595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97" name="Rectangle 96"/>
          <p:cNvSpPr/>
          <p:nvPr/>
        </p:nvSpPr>
        <p:spPr>
          <a:xfrm>
            <a:off x="6365495" y="2622655"/>
            <a:ext cx="162018" cy="158595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98" name="Rectangle 97"/>
          <p:cNvSpPr/>
          <p:nvPr/>
        </p:nvSpPr>
        <p:spPr>
          <a:xfrm>
            <a:off x="6581519" y="2622655"/>
            <a:ext cx="162018" cy="158595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99" name="Rectangle 98"/>
          <p:cNvSpPr/>
          <p:nvPr/>
        </p:nvSpPr>
        <p:spPr>
          <a:xfrm>
            <a:off x="6797543" y="2622655"/>
            <a:ext cx="162018" cy="158595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00" name="Rectangle 99"/>
          <p:cNvSpPr/>
          <p:nvPr/>
        </p:nvSpPr>
        <p:spPr>
          <a:xfrm>
            <a:off x="6149471" y="2846539"/>
            <a:ext cx="162018" cy="158595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01" name="Rectangle 100"/>
          <p:cNvSpPr/>
          <p:nvPr/>
        </p:nvSpPr>
        <p:spPr>
          <a:xfrm>
            <a:off x="6365495" y="2846539"/>
            <a:ext cx="162018" cy="158595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02" name="Rectangle 101"/>
          <p:cNvSpPr/>
          <p:nvPr/>
        </p:nvSpPr>
        <p:spPr>
          <a:xfrm>
            <a:off x="6581519" y="2846539"/>
            <a:ext cx="162018" cy="158595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03" name="Rectangle 102"/>
          <p:cNvSpPr/>
          <p:nvPr/>
        </p:nvSpPr>
        <p:spPr>
          <a:xfrm>
            <a:off x="6794467" y="2846539"/>
            <a:ext cx="162018" cy="158595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04" name="Rectangle 103"/>
          <p:cNvSpPr/>
          <p:nvPr/>
        </p:nvSpPr>
        <p:spPr>
          <a:xfrm>
            <a:off x="6149471" y="1735019"/>
            <a:ext cx="162018" cy="158595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05" name="Rectangle 104"/>
          <p:cNvSpPr/>
          <p:nvPr/>
        </p:nvSpPr>
        <p:spPr>
          <a:xfrm>
            <a:off x="6365495" y="1735019"/>
            <a:ext cx="162018" cy="158595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06" name="Rectangle 105"/>
          <p:cNvSpPr/>
          <p:nvPr/>
        </p:nvSpPr>
        <p:spPr>
          <a:xfrm>
            <a:off x="6581519" y="1735019"/>
            <a:ext cx="162018" cy="158595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07" name="Rectangle 106"/>
          <p:cNvSpPr/>
          <p:nvPr/>
        </p:nvSpPr>
        <p:spPr>
          <a:xfrm>
            <a:off x="6797543" y="1735019"/>
            <a:ext cx="162018" cy="158595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08" name="Rectangle 107"/>
          <p:cNvSpPr/>
          <p:nvPr/>
        </p:nvSpPr>
        <p:spPr>
          <a:xfrm>
            <a:off x="6149471" y="1958903"/>
            <a:ext cx="162018" cy="158595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09" name="Rectangle 108"/>
          <p:cNvSpPr/>
          <p:nvPr/>
        </p:nvSpPr>
        <p:spPr>
          <a:xfrm>
            <a:off x="6365495" y="1958903"/>
            <a:ext cx="162018" cy="158595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10" name="Rectangle 109"/>
          <p:cNvSpPr/>
          <p:nvPr/>
        </p:nvSpPr>
        <p:spPr>
          <a:xfrm>
            <a:off x="6581519" y="1958903"/>
            <a:ext cx="162018" cy="158595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11" name="Rectangle 110"/>
          <p:cNvSpPr/>
          <p:nvPr/>
        </p:nvSpPr>
        <p:spPr>
          <a:xfrm>
            <a:off x="6794467" y="1958903"/>
            <a:ext cx="162018" cy="158595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12" name="Rectangle 111"/>
          <p:cNvSpPr/>
          <p:nvPr/>
        </p:nvSpPr>
        <p:spPr>
          <a:xfrm>
            <a:off x="6149471" y="3409084"/>
            <a:ext cx="162018" cy="158595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13" name="Rectangle 112"/>
          <p:cNvSpPr/>
          <p:nvPr/>
        </p:nvSpPr>
        <p:spPr>
          <a:xfrm>
            <a:off x="6365495" y="3409084"/>
            <a:ext cx="162018" cy="158595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14" name="Rectangle 113"/>
          <p:cNvSpPr/>
          <p:nvPr/>
        </p:nvSpPr>
        <p:spPr>
          <a:xfrm>
            <a:off x="6581519" y="3409084"/>
            <a:ext cx="162018" cy="158595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15" name="Rectangle 114"/>
          <p:cNvSpPr/>
          <p:nvPr/>
        </p:nvSpPr>
        <p:spPr>
          <a:xfrm>
            <a:off x="6797543" y="3409084"/>
            <a:ext cx="162018" cy="158595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16" name="Rectangle 115"/>
          <p:cNvSpPr/>
          <p:nvPr/>
        </p:nvSpPr>
        <p:spPr>
          <a:xfrm>
            <a:off x="6149471" y="3632968"/>
            <a:ext cx="162018" cy="158595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17" name="Rectangle 116"/>
          <p:cNvSpPr/>
          <p:nvPr/>
        </p:nvSpPr>
        <p:spPr>
          <a:xfrm>
            <a:off x="6365495" y="3632968"/>
            <a:ext cx="162018" cy="158595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18" name="Rectangle 117"/>
          <p:cNvSpPr/>
          <p:nvPr/>
        </p:nvSpPr>
        <p:spPr>
          <a:xfrm>
            <a:off x="6581519" y="3632968"/>
            <a:ext cx="162018" cy="158595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19" name="Rectangle 118"/>
          <p:cNvSpPr/>
          <p:nvPr/>
        </p:nvSpPr>
        <p:spPr>
          <a:xfrm>
            <a:off x="6794467" y="3632968"/>
            <a:ext cx="162018" cy="158595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20" name="Rectangle 119"/>
          <p:cNvSpPr/>
          <p:nvPr/>
        </p:nvSpPr>
        <p:spPr>
          <a:xfrm>
            <a:off x="7007415" y="2622655"/>
            <a:ext cx="162018" cy="158595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21" name="Rectangle 120"/>
          <p:cNvSpPr/>
          <p:nvPr/>
        </p:nvSpPr>
        <p:spPr>
          <a:xfrm>
            <a:off x="7004339" y="2846539"/>
            <a:ext cx="162018" cy="158595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22" name="Rectangle 121"/>
          <p:cNvSpPr/>
          <p:nvPr/>
        </p:nvSpPr>
        <p:spPr>
          <a:xfrm>
            <a:off x="7007415" y="1735019"/>
            <a:ext cx="162018" cy="158595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23" name="Rectangle 122"/>
          <p:cNvSpPr/>
          <p:nvPr/>
        </p:nvSpPr>
        <p:spPr>
          <a:xfrm>
            <a:off x="7004339" y="1958903"/>
            <a:ext cx="162018" cy="158595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24" name="Rectangle 123"/>
          <p:cNvSpPr/>
          <p:nvPr/>
        </p:nvSpPr>
        <p:spPr>
          <a:xfrm>
            <a:off x="7007415" y="3409084"/>
            <a:ext cx="162018" cy="158595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25" name="Rectangle 124"/>
          <p:cNvSpPr/>
          <p:nvPr/>
        </p:nvSpPr>
        <p:spPr>
          <a:xfrm>
            <a:off x="7004339" y="3632968"/>
            <a:ext cx="162018" cy="158595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26" name="Smiley Face 125"/>
          <p:cNvSpPr/>
          <p:nvPr/>
        </p:nvSpPr>
        <p:spPr>
          <a:xfrm>
            <a:off x="753337" y="1768443"/>
            <a:ext cx="486054" cy="486054"/>
          </a:xfrm>
          <a:prstGeom prst="smileyFace">
            <a:avLst/>
          </a:prstGeom>
          <a:solidFill>
            <a:srgbClr val="FFFF00"/>
          </a:solidFill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27" name="Smiley Face 126"/>
          <p:cNvSpPr/>
          <p:nvPr/>
        </p:nvSpPr>
        <p:spPr>
          <a:xfrm>
            <a:off x="753337" y="2656232"/>
            <a:ext cx="486054" cy="486054"/>
          </a:xfrm>
          <a:prstGeom prst="smileyFace">
            <a:avLst/>
          </a:prstGeom>
          <a:solidFill>
            <a:srgbClr val="FFFF00"/>
          </a:solidFill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28" name="Smiley Face 127"/>
          <p:cNvSpPr/>
          <p:nvPr/>
        </p:nvSpPr>
        <p:spPr>
          <a:xfrm>
            <a:off x="753337" y="3469238"/>
            <a:ext cx="486054" cy="486054"/>
          </a:xfrm>
          <a:prstGeom prst="smileyFace">
            <a:avLst/>
          </a:prstGeom>
          <a:solidFill>
            <a:srgbClr val="FFFF00"/>
          </a:solidFill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pic>
        <p:nvPicPr>
          <p:cNvPr id="129" name="Picture 12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8578" y="1660602"/>
            <a:ext cx="708262" cy="708262"/>
          </a:xfrm>
          <a:prstGeom prst="rect">
            <a:avLst/>
          </a:prstGeom>
        </p:spPr>
      </p:pic>
      <p:pic>
        <p:nvPicPr>
          <p:cNvPr id="130" name="Picture 12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8578" y="2497386"/>
            <a:ext cx="708262" cy="708262"/>
          </a:xfrm>
          <a:prstGeom prst="rect">
            <a:avLst/>
          </a:prstGeom>
        </p:spPr>
      </p:pic>
      <p:pic>
        <p:nvPicPr>
          <p:cNvPr id="131" name="Picture 13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8578" y="3358134"/>
            <a:ext cx="708262" cy="7082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79322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3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9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2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5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8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1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4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7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8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1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4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0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5" dur="5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8" dur="5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55" grpId="0" animBg="1"/>
      <p:bldP spid="56" grpId="0" animBg="1"/>
      <p:bldP spid="74" grpId="0" animBg="1"/>
      <p:bldP spid="74" grpId="1" animBg="1"/>
      <p:bldP spid="75" grpId="0" animBg="1"/>
      <p:bldP spid="75" grpId="1" animBg="1"/>
      <p:bldP spid="76" grpId="0" animBg="1"/>
      <p:bldP spid="76" grpId="1" animBg="1"/>
      <p:bldP spid="77" grpId="0" animBg="1"/>
      <p:bldP spid="77" grpId="1" animBg="1"/>
      <p:bldP spid="78" grpId="0" animBg="1"/>
      <p:bldP spid="78" grpId="1" animBg="1"/>
      <p:bldP spid="79" grpId="0" animBg="1"/>
      <p:bldP spid="79" grpId="1" animBg="1"/>
      <p:bldP spid="80" grpId="0" animBg="1"/>
      <p:bldP spid="80" grpId="1" animBg="1"/>
      <p:bldP spid="81" grpId="0" animBg="1"/>
      <p:bldP spid="81" grpId="1" animBg="1"/>
      <p:bldP spid="92" grpId="0" animBg="1"/>
      <p:bldP spid="92" grpId="1" animBg="1"/>
      <p:bldP spid="93" grpId="0" animBg="1"/>
      <p:bldP spid="93" grpId="1" animBg="1"/>
      <p:bldP spid="104" grpId="0" animBg="1"/>
      <p:bldP spid="105" grpId="0" animBg="1"/>
      <p:bldP spid="106" grpId="0" animBg="1"/>
      <p:bldP spid="107" grpId="0" animBg="1"/>
      <p:bldP spid="108" grpId="0" animBg="1"/>
      <p:bldP spid="109" grpId="0" animBg="1"/>
      <p:bldP spid="110" grpId="0" animBg="1"/>
      <p:bldP spid="111" grpId="0" animBg="1"/>
      <p:bldP spid="122" grpId="0" animBg="1"/>
      <p:bldP spid="123" grpId="0" animBg="1"/>
      <p:bldP spid="126" grpId="0" animBg="1"/>
    </p:bld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Better Approach to WIP</a:t>
            </a:r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1460754" y="1104139"/>
          <a:ext cx="6275070" cy="3002142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138531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4018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3819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71138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528066"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000" dirty="0"/>
                        <a:t>TO DO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000" dirty="0"/>
                        <a:t>IN PROGRESS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000" dirty="0"/>
                        <a:t>DONE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24692">
                <a:tc>
                  <a:txBody>
                    <a:bodyPr/>
                    <a:lstStyle/>
                    <a:p>
                      <a:endParaRPr lang="en-US" sz="100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US" sz="100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24692">
                <a:tc>
                  <a:txBody>
                    <a:bodyPr/>
                    <a:lstStyle/>
                    <a:p>
                      <a:endParaRPr lang="en-US" sz="100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US" sz="100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US" sz="100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US" sz="100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24692"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US" sz="100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6" name="Rectangle 5"/>
          <p:cNvSpPr/>
          <p:nvPr/>
        </p:nvSpPr>
        <p:spPr>
          <a:xfrm>
            <a:off x="1608280" y="3417045"/>
            <a:ext cx="1063628" cy="572723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dirty="0"/>
              <a:t>PBI C</a:t>
            </a:r>
          </a:p>
        </p:txBody>
      </p:sp>
      <p:sp>
        <p:nvSpPr>
          <p:cNvPr id="7" name="Rectangle 6"/>
          <p:cNvSpPr/>
          <p:nvPr/>
        </p:nvSpPr>
        <p:spPr>
          <a:xfrm>
            <a:off x="1608280" y="2612898"/>
            <a:ext cx="1063628" cy="572723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dirty="0"/>
              <a:t>PBI B</a:t>
            </a:r>
          </a:p>
        </p:txBody>
      </p:sp>
      <p:sp>
        <p:nvSpPr>
          <p:cNvPr id="8" name="Rectangle 7"/>
          <p:cNvSpPr/>
          <p:nvPr/>
        </p:nvSpPr>
        <p:spPr>
          <a:xfrm>
            <a:off x="1612953" y="1726367"/>
            <a:ext cx="1058956" cy="570207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dirty="0"/>
              <a:t>PBI A</a:t>
            </a:r>
          </a:p>
        </p:txBody>
      </p:sp>
      <p:sp>
        <p:nvSpPr>
          <p:cNvPr id="17" name="Rectangle 16"/>
          <p:cNvSpPr/>
          <p:nvPr/>
        </p:nvSpPr>
        <p:spPr>
          <a:xfrm>
            <a:off x="2958239" y="1735019"/>
            <a:ext cx="162018" cy="158595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8" name="Rectangle 17"/>
          <p:cNvSpPr/>
          <p:nvPr/>
        </p:nvSpPr>
        <p:spPr>
          <a:xfrm>
            <a:off x="3174263" y="1735019"/>
            <a:ext cx="162018" cy="158595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9" name="Rectangle 18"/>
          <p:cNvSpPr/>
          <p:nvPr/>
        </p:nvSpPr>
        <p:spPr>
          <a:xfrm>
            <a:off x="3390287" y="1735019"/>
            <a:ext cx="162018" cy="158595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0" name="Rectangle 19"/>
          <p:cNvSpPr/>
          <p:nvPr/>
        </p:nvSpPr>
        <p:spPr>
          <a:xfrm>
            <a:off x="3606311" y="1735019"/>
            <a:ext cx="162018" cy="158595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1" name="Rectangle 20"/>
          <p:cNvSpPr/>
          <p:nvPr/>
        </p:nvSpPr>
        <p:spPr>
          <a:xfrm>
            <a:off x="2958239" y="1958903"/>
            <a:ext cx="162018" cy="158595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2" name="Rectangle 21"/>
          <p:cNvSpPr/>
          <p:nvPr/>
        </p:nvSpPr>
        <p:spPr>
          <a:xfrm>
            <a:off x="3174263" y="1958903"/>
            <a:ext cx="162018" cy="158595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3" name="Rectangle 22"/>
          <p:cNvSpPr/>
          <p:nvPr/>
        </p:nvSpPr>
        <p:spPr>
          <a:xfrm>
            <a:off x="3390287" y="1958903"/>
            <a:ext cx="162018" cy="158595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4" name="Rectangle 23"/>
          <p:cNvSpPr/>
          <p:nvPr/>
        </p:nvSpPr>
        <p:spPr>
          <a:xfrm>
            <a:off x="3603235" y="1958903"/>
            <a:ext cx="162018" cy="158595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55" name="Rectangle 54"/>
          <p:cNvSpPr/>
          <p:nvPr/>
        </p:nvSpPr>
        <p:spPr>
          <a:xfrm>
            <a:off x="3816183" y="1735019"/>
            <a:ext cx="162018" cy="158595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56" name="Rectangle 55"/>
          <p:cNvSpPr/>
          <p:nvPr/>
        </p:nvSpPr>
        <p:spPr>
          <a:xfrm>
            <a:off x="3813107" y="1958903"/>
            <a:ext cx="162018" cy="158595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74" name="Rectangle 73"/>
          <p:cNvSpPr/>
          <p:nvPr/>
        </p:nvSpPr>
        <p:spPr>
          <a:xfrm>
            <a:off x="4385460" y="1735019"/>
            <a:ext cx="162018" cy="158595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75" name="Rectangle 74"/>
          <p:cNvSpPr/>
          <p:nvPr/>
        </p:nvSpPr>
        <p:spPr>
          <a:xfrm>
            <a:off x="4601484" y="1735019"/>
            <a:ext cx="162018" cy="158595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76" name="Rectangle 75"/>
          <p:cNvSpPr/>
          <p:nvPr/>
        </p:nvSpPr>
        <p:spPr>
          <a:xfrm>
            <a:off x="4817508" y="1735019"/>
            <a:ext cx="162018" cy="158595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77" name="Rectangle 76"/>
          <p:cNvSpPr/>
          <p:nvPr/>
        </p:nvSpPr>
        <p:spPr>
          <a:xfrm>
            <a:off x="5033532" y="1735019"/>
            <a:ext cx="162018" cy="158595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78" name="Rectangle 77"/>
          <p:cNvSpPr/>
          <p:nvPr/>
        </p:nvSpPr>
        <p:spPr>
          <a:xfrm>
            <a:off x="4385460" y="1958903"/>
            <a:ext cx="162018" cy="158595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79" name="Rectangle 78"/>
          <p:cNvSpPr/>
          <p:nvPr/>
        </p:nvSpPr>
        <p:spPr>
          <a:xfrm>
            <a:off x="4601484" y="1958903"/>
            <a:ext cx="162018" cy="158595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80" name="Rectangle 79"/>
          <p:cNvSpPr/>
          <p:nvPr/>
        </p:nvSpPr>
        <p:spPr>
          <a:xfrm>
            <a:off x="4817508" y="1958903"/>
            <a:ext cx="162018" cy="158595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81" name="Rectangle 80"/>
          <p:cNvSpPr/>
          <p:nvPr/>
        </p:nvSpPr>
        <p:spPr>
          <a:xfrm>
            <a:off x="5030456" y="1958903"/>
            <a:ext cx="162018" cy="158595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92" name="Rectangle 91"/>
          <p:cNvSpPr/>
          <p:nvPr/>
        </p:nvSpPr>
        <p:spPr>
          <a:xfrm>
            <a:off x="5243405" y="1735019"/>
            <a:ext cx="162018" cy="158595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93" name="Rectangle 92"/>
          <p:cNvSpPr/>
          <p:nvPr/>
        </p:nvSpPr>
        <p:spPr>
          <a:xfrm>
            <a:off x="5240329" y="1958903"/>
            <a:ext cx="162018" cy="158595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04" name="Rectangle 103"/>
          <p:cNvSpPr/>
          <p:nvPr/>
        </p:nvSpPr>
        <p:spPr>
          <a:xfrm>
            <a:off x="6149471" y="1735019"/>
            <a:ext cx="162018" cy="158595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05" name="Rectangle 104"/>
          <p:cNvSpPr/>
          <p:nvPr/>
        </p:nvSpPr>
        <p:spPr>
          <a:xfrm>
            <a:off x="6365495" y="1735019"/>
            <a:ext cx="162018" cy="158595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06" name="Rectangle 105"/>
          <p:cNvSpPr/>
          <p:nvPr/>
        </p:nvSpPr>
        <p:spPr>
          <a:xfrm>
            <a:off x="6581519" y="1735019"/>
            <a:ext cx="162018" cy="158595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07" name="Rectangle 106"/>
          <p:cNvSpPr/>
          <p:nvPr/>
        </p:nvSpPr>
        <p:spPr>
          <a:xfrm>
            <a:off x="6797543" y="1735019"/>
            <a:ext cx="162018" cy="158595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08" name="Rectangle 107"/>
          <p:cNvSpPr/>
          <p:nvPr/>
        </p:nvSpPr>
        <p:spPr>
          <a:xfrm>
            <a:off x="6149471" y="1958903"/>
            <a:ext cx="162018" cy="158595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09" name="Rectangle 108"/>
          <p:cNvSpPr/>
          <p:nvPr/>
        </p:nvSpPr>
        <p:spPr>
          <a:xfrm>
            <a:off x="6365495" y="1958903"/>
            <a:ext cx="162018" cy="158595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10" name="Rectangle 109"/>
          <p:cNvSpPr/>
          <p:nvPr/>
        </p:nvSpPr>
        <p:spPr>
          <a:xfrm>
            <a:off x="6581519" y="1958903"/>
            <a:ext cx="162018" cy="158595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11" name="Rectangle 110"/>
          <p:cNvSpPr/>
          <p:nvPr/>
        </p:nvSpPr>
        <p:spPr>
          <a:xfrm>
            <a:off x="6794467" y="1958903"/>
            <a:ext cx="162018" cy="158595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22" name="Rectangle 121"/>
          <p:cNvSpPr/>
          <p:nvPr/>
        </p:nvSpPr>
        <p:spPr>
          <a:xfrm>
            <a:off x="7007415" y="1735019"/>
            <a:ext cx="162018" cy="158595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23" name="Rectangle 122"/>
          <p:cNvSpPr/>
          <p:nvPr/>
        </p:nvSpPr>
        <p:spPr>
          <a:xfrm>
            <a:off x="7004339" y="1958903"/>
            <a:ext cx="162018" cy="158595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26" name="Smiley Face 125"/>
          <p:cNvSpPr/>
          <p:nvPr/>
        </p:nvSpPr>
        <p:spPr>
          <a:xfrm>
            <a:off x="753337" y="1768443"/>
            <a:ext cx="486054" cy="486054"/>
          </a:xfrm>
          <a:prstGeom prst="smileyFace">
            <a:avLst/>
          </a:prstGeom>
          <a:solidFill>
            <a:srgbClr val="FFFF00"/>
          </a:solidFill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pic>
        <p:nvPicPr>
          <p:cNvPr id="129" name="Picture 12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8578" y="1660602"/>
            <a:ext cx="708262" cy="708262"/>
          </a:xfrm>
          <a:prstGeom prst="rect">
            <a:avLst/>
          </a:prstGeom>
        </p:spPr>
      </p:pic>
      <p:sp>
        <p:nvSpPr>
          <p:cNvPr id="132" name="Rectangle 131"/>
          <p:cNvSpPr/>
          <p:nvPr/>
        </p:nvSpPr>
        <p:spPr>
          <a:xfrm>
            <a:off x="2958239" y="2578448"/>
            <a:ext cx="162018" cy="158595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33" name="Rectangle 132"/>
          <p:cNvSpPr/>
          <p:nvPr/>
        </p:nvSpPr>
        <p:spPr>
          <a:xfrm>
            <a:off x="3174263" y="2578448"/>
            <a:ext cx="162018" cy="158595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34" name="Rectangle 133"/>
          <p:cNvSpPr/>
          <p:nvPr/>
        </p:nvSpPr>
        <p:spPr>
          <a:xfrm>
            <a:off x="3390287" y="2578448"/>
            <a:ext cx="162018" cy="158595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35" name="Rectangle 134"/>
          <p:cNvSpPr/>
          <p:nvPr/>
        </p:nvSpPr>
        <p:spPr>
          <a:xfrm>
            <a:off x="3606311" y="2578448"/>
            <a:ext cx="162018" cy="158595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36" name="Rectangle 135"/>
          <p:cNvSpPr/>
          <p:nvPr/>
        </p:nvSpPr>
        <p:spPr>
          <a:xfrm>
            <a:off x="2958239" y="2802332"/>
            <a:ext cx="162018" cy="158595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37" name="Rectangle 136"/>
          <p:cNvSpPr/>
          <p:nvPr/>
        </p:nvSpPr>
        <p:spPr>
          <a:xfrm>
            <a:off x="3174263" y="2802332"/>
            <a:ext cx="162018" cy="158595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38" name="Rectangle 137"/>
          <p:cNvSpPr/>
          <p:nvPr/>
        </p:nvSpPr>
        <p:spPr>
          <a:xfrm>
            <a:off x="3390287" y="2802332"/>
            <a:ext cx="162018" cy="158595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39" name="Rectangle 138"/>
          <p:cNvSpPr/>
          <p:nvPr/>
        </p:nvSpPr>
        <p:spPr>
          <a:xfrm>
            <a:off x="3603235" y="2802332"/>
            <a:ext cx="162018" cy="158595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40" name="Rectangle 139"/>
          <p:cNvSpPr/>
          <p:nvPr/>
        </p:nvSpPr>
        <p:spPr>
          <a:xfrm>
            <a:off x="3816183" y="2578448"/>
            <a:ext cx="162018" cy="158595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41" name="Rectangle 140"/>
          <p:cNvSpPr/>
          <p:nvPr/>
        </p:nvSpPr>
        <p:spPr>
          <a:xfrm>
            <a:off x="3813107" y="2802332"/>
            <a:ext cx="162018" cy="158595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42" name="Rectangle 141"/>
          <p:cNvSpPr/>
          <p:nvPr/>
        </p:nvSpPr>
        <p:spPr>
          <a:xfrm>
            <a:off x="4385460" y="2578448"/>
            <a:ext cx="162018" cy="158595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43" name="Rectangle 142"/>
          <p:cNvSpPr/>
          <p:nvPr/>
        </p:nvSpPr>
        <p:spPr>
          <a:xfrm>
            <a:off x="4601484" y="2578448"/>
            <a:ext cx="162018" cy="158595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44" name="Rectangle 143"/>
          <p:cNvSpPr/>
          <p:nvPr/>
        </p:nvSpPr>
        <p:spPr>
          <a:xfrm>
            <a:off x="4817508" y="2578448"/>
            <a:ext cx="162018" cy="158595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45" name="Rectangle 144"/>
          <p:cNvSpPr/>
          <p:nvPr/>
        </p:nvSpPr>
        <p:spPr>
          <a:xfrm>
            <a:off x="5033532" y="2578448"/>
            <a:ext cx="162018" cy="158595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46" name="Rectangle 145"/>
          <p:cNvSpPr/>
          <p:nvPr/>
        </p:nvSpPr>
        <p:spPr>
          <a:xfrm>
            <a:off x="4385460" y="2802332"/>
            <a:ext cx="162018" cy="158595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47" name="Rectangle 146"/>
          <p:cNvSpPr/>
          <p:nvPr/>
        </p:nvSpPr>
        <p:spPr>
          <a:xfrm>
            <a:off x="4601484" y="2802332"/>
            <a:ext cx="162018" cy="158595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48" name="Rectangle 147"/>
          <p:cNvSpPr/>
          <p:nvPr/>
        </p:nvSpPr>
        <p:spPr>
          <a:xfrm>
            <a:off x="4817508" y="2802332"/>
            <a:ext cx="162018" cy="158595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49" name="Rectangle 148"/>
          <p:cNvSpPr/>
          <p:nvPr/>
        </p:nvSpPr>
        <p:spPr>
          <a:xfrm>
            <a:off x="5030456" y="2802332"/>
            <a:ext cx="162018" cy="158595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50" name="Rectangle 149"/>
          <p:cNvSpPr/>
          <p:nvPr/>
        </p:nvSpPr>
        <p:spPr>
          <a:xfrm>
            <a:off x="5243405" y="2578448"/>
            <a:ext cx="162018" cy="158595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51" name="Rectangle 150"/>
          <p:cNvSpPr/>
          <p:nvPr/>
        </p:nvSpPr>
        <p:spPr>
          <a:xfrm>
            <a:off x="5240329" y="2802332"/>
            <a:ext cx="162018" cy="158595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52" name="Rectangle 151"/>
          <p:cNvSpPr/>
          <p:nvPr/>
        </p:nvSpPr>
        <p:spPr>
          <a:xfrm>
            <a:off x="6149471" y="2578448"/>
            <a:ext cx="162018" cy="158595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53" name="Rectangle 152"/>
          <p:cNvSpPr/>
          <p:nvPr/>
        </p:nvSpPr>
        <p:spPr>
          <a:xfrm>
            <a:off x="6365495" y="2578448"/>
            <a:ext cx="162018" cy="158595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54" name="Rectangle 153"/>
          <p:cNvSpPr/>
          <p:nvPr/>
        </p:nvSpPr>
        <p:spPr>
          <a:xfrm>
            <a:off x="6581519" y="2578448"/>
            <a:ext cx="162018" cy="158595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55" name="Rectangle 154"/>
          <p:cNvSpPr/>
          <p:nvPr/>
        </p:nvSpPr>
        <p:spPr>
          <a:xfrm>
            <a:off x="6797543" y="2578448"/>
            <a:ext cx="162018" cy="158595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56" name="Rectangle 155"/>
          <p:cNvSpPr/>
          <p:nvPr/>
        </p:nvSpPr>
        <p:spPr>
          <a:xfrm>
            <a:off x="6149471" y="2802332"/>
            <a:ext cx="162018" cy="158595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57" name="Rectangle 156"/>
          <p:cNvSpPr/>
          <p:nvPr/>
        </p:nvSpPr>
        <p:spPr>
          <a:xfrm>
            <a:off x="6365495" y="2802332"/>
            <a:ext cx="162018" cy="158595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58" name="Rectangle 157"/>
          <p:cNvSpPr/>
          <p:nvPr/>
        </p:nvSpPr>
        <p:spPr>
          <a:xfrm>
            <a:off x="6581519" y="2802332"/>
            <a:ext cx="162018" cy="158595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59" name="Rectangle 158"/>
          <p:cNvSpPr/>
          <p:nvPr/>
        </p:nvSpPr>
        <p:spPr>
          <a:xfrm>
            <a:off x="6794467" y="2802332"/>
            <a:ext cx="162018" cy="158595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60" name="Rectangle 159"/>
          <p:cNvSpPr/>
          <p:nvPr/>
        </p:nvSpPr>
        <p:spPr>
          <a:xfrm>
            <a:off x="7007415" y="2578448"/>
            <a:ext cx="162018" cy="158595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61" name="Rectangle 160"/>
          <p:cNvSpPr/>
          <p:nvPr/>
        </p:nvSpPr>
        <p:spPr>
          <a:xfrm>
            <a:off x="7004339" y="2802332"/>
            <a:ext cx="162018" cy="158595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62" name="Smiley Face 161"/>
          <p:cNvSpPr/>
          <p:nvPr/>
        </p:nvSpPr>
        <p:spPr>
          <a:xfrm>
            <a:off x="753337" y="2611872"/>
            <a:ext cx="486054" cy="486054"/>
          </a:xfrm>
          <a:prstGeom prst="smileyFace">
            <a:avLst/>
          </a:prstGeom>
          <a:solidFill>
            <a:srgbClr val="FFFF00"/>
          </a:solidFill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pic>
        <p:nvPicPr>
          <p:cNvPr id="163" name="Picture 16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8578" y="2504031"/>
            <a:ext cx="708262" cy="708262"/>
          </a:xfrm>
          <a:prstGeom prst="rect">
            <a:avLst/>
          </a:prstGeom>
        </p:spPr>
      </p:pic>
      <p:sp>
        <p:nvSpPr>
          <p:cNvPr id="164" name="Rectangle 163"/>
          <p:cNvSpPr/>
          <p:nvPr/>
        </p:nvSpPr>
        <p:spPr>
          <a:xfrm>
            <a:off x="2958239" y="3416950"/>
            <a:ext cx="162018" cy="158595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65" name="Rectangle 164"/>
          <p:cNvSpPr/>
          <p:nvPr/>
        </p:nvSpPr>
        <p:spPr>
          <a:xfrm>
            <a:off x="3174263" y="3416950"/>
            <a:ext cx="162018" cy="158595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66" name="Rectangle 165"/>
          <p:cNvSpPr/>
          <p:nvPr/>
        </p:nvSpPr>
        <p:spPr>
          <a:xfrm>
            <a:off x="3390287" y="3416950"/>
            <a:ext cx="162018" cy="158595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67" name="Rectangle 166"/>
          <p:cNvSpPr/>
          <p:nvPr/>
        </p:nvSpPr>
        <p:spPr>
          <a:xfrm>
            <a:off x="3606311" y="3416950"/>
            <a:ext cx="162018" cy="158595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68" name="Rectangle 167"/>
          <p:cNvSpPr/>
          <p:nvPr/>
        </p:nvSpPr>
        <p:spPr>
          <a:xfrm>
            <a:off x="2958239" y="3640834"/>
            <a:ext cx="162018" cy="158595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69" name="Rectangle 168"/>
          <p:cNvSpPr/>
          <p:nvPr/>
        </p:nvSpPr>
        <p:spPr>
          <a:xfrm>
            <a:off x="3174263" y="3640834"/>
            <a:ext cx="162018" cy="158595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70" name="Rectangle 169"/>
          <p:cNvSpPr/>
          <p:nvPr/>
        </p:nvSpPr>
        <p:spPr>
          <a:xfrm>
            <a:off x="3390287" y="3640834"/>
            <a:ext cx="162018" cy="158595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71" name="Rectangle 170"/>
          <p:cNvSpPr/>
          <p:nvPr/>
        </p:nvSpPr>
        <p:spPr>
          <a:xfrm>
            <a:off x="3603235" y="3640834"/>
            <a:ext cx="162018" cy="158595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72" name="Rectangle 171"/>
          <p:cNvSpPr/>
          <p:nvPr/>
        </p:nvSpPr>
        <p:spPr>
          <a:xfrm>
            <a:off x="3816183" y="3416950"/>
            <a:ext cx="162018" cy="158595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73" name="Rectangle 172"/>
          <p:cNvSpPr/>
          <p:nvPr/>
        </p:nvSpPr>
        <p:spPr>
          <a:xfrm>
            <a:off x="3813107" y="3640834"/>
            <a:ext cx="162018" cy="158595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74" name="Rectangle 173"/>
          <p:cNvSpPr/>
          <p:nvPr/>
        </p:nvSpPr>
        <p:spPr>
          <a:xfrm>
            <a:off x="4385460" y="3416950"/>
            <a:ext cx="162018" cy="158595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75" name="Rectangle 174"/>
          <p:cNvSpPr/>
          <p:nvPr/>
        </p:nvSpPr>
        <p:spPr>
          <a:xfrm>
            <a:off x="4601484" y="3416950"/>
            <a:ext cx="162018" cy="158595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76" name="Rectangle 175"/>
          <p:cNvSpPr/>
          <p:nvPr/>
        </p:nvSpPr>
        <p:spPr>
          <a:xfrm>
            <a:off x="4817508" y="3416950"/>
            <a:ext cx="162018" cy="158595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77" name="Rectangle 176"/>
          <p:cNvSpPr/>
          <p:nvPr/>
        </p:nvSpPr>
        <p:spPr>
          <a:xfrm>
            <a:off x="5033532" y="3416950"/>
            <a:ext cx="162018" cy="158595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78" name="Rectangle 177"/>
          <p:cNvSpPr/>
          <p:nvPr/>
        </p:nvSpPr>
        <p:spPr>
          <a:xfrm>
            <a:off x="4385460" y="3640834"/>
            <a:ext cx="162018" cy="158595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79" name="Rectangle 178"/>
          <p:cNvSpPr/>
          <p:nvPr/>
        </p:nvSpPr>
        <p:spPr>
          <a:xfrm>
            <a:off x="4601484" y="3640834"/>
            <a:ext cx="162018" cy="158595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80" name="Rectangle 179"/>
          <p:cNvSpPr/>
          <p:nvPr/>
        </p:nvSpPr>
        <p:spPr>
          <a:xfrm>
            <a:off x="4817508" y="3640834"/>
            <a:ext cx="162018" cy="158595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81" name="Rectangle 180"/>
          <p:cNvSpPr/>
          <p:nvPr/>
        </p:nvSpPr>
        <p:spPr>
          <a:xfrm>
            <a:off x="5030456" y="3640834"/>
            <a:ext cx="162018" cy="158595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82" name="Rectangle 181"/>
          <p:cNvSpPr/>
          <p:nvPr/>
        </p:nvSpPr>
        <p:spPr>
          <a:xfrm>
            <a:off x="5243405" y="3416950"/>
            <a:ext cx="162018" cy="158595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83" name="Rectangle 182"/>
          <p:cNvSpPr/>
          <p:nvPr/>
        </p:nvSpPr>
        <p:spPr>
          <a:xfrm>
            <a:off x="5240329" y="3640834"/>
            <a:ext cx="162018" cy="158595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84" name="Rectangle 183"/>
          <p:cNvSpPr/>
          <p:nvPr/>
        </p:nvSpPr>
        <p:spPr>
          <a:xfrm>
            <a:off x="6149471" y="3416950"/>
            <a:ext cx="162018" cy="158595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85" name="Rectangle 184"/>
          <p:cNvSpPr/>
          <p:nvPr/>
        </p:nvSpPr>
        <p:spPr>
          <a:xfrm>
            <a:off x="6365495" y="3416950"/>
            <a:ext cx="162018" cy="158595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86" name="Rectangle 185"/>
          <p:cNvSpPr/>
          <p:nvPr/>
        </p:nvSpPr>
        <p:spPr>
          <a:xfrm>
            <a:off x="6581519" y="3416950"/>
            <a:ext cx="162018" cy="158595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87" name="Rectangle 186"/>
          <p:cNvSpPr/>
          <p:nvPr/>
        </p:nvSpPr>
        <p:spPr>
          <a:xfrm>
            <a:off x="6797543" y="3416950"/>
            <a:ext cx="162018" cy="158595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88" name="Rectangle 187"/>
          <p:cNvSpPr/>
          <p:nvPr/>
        </p:nvSpPr>
        <p:spPr>
          <a:xfrm>
            <a:off x="6149471" y="3640834"/>
            <a:ext cx="162018" cy="158595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89" name="Rectangle 188"/>
          <p:cNvSpPr/>
          <p:nvPr/>
        </p:nvSpPr>
        <p:spPr>
          <a:xfrm>
            <a:off x="6365495" y="3640834"/>
            <a:ext cx="162018" cy="158595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90" name="Rectangle 189"/>
          <p:cNvSpPr/>
          <p:nvPr/>
        </p:nvSpPr>
        <p:spPr>
          <a:xfrm>
            <a:off x="6581519" y="3640834"/>
            <a:ext cx="162018" cy="158595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91" name="Rectangle 190"/>
          <p:cNvSpPr/>
          <p:nvPr/>
        </p:nvSpPr>
        <p:spPr>
          <a:xfrm>
            <a:off x="6794467" y="3640834"/>
            <a:ext cx="162018" cy="158595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92" name="Rectangle 191"/>
          <p:cNvSpPr/>
          <p:nvPr/>
        </p:nvSpPr>
        <p:spPr>
          <a:xfrm>
            <a:off x="7007415" y="3416950"/>
            <a:ext cx="162018" cy="158595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93" name="Rectangle 192"/>
          <p:cNvSpPr/>
          <p:nvPr/>
        </p:nvSpPr>
        <p:spPr>
          <a:xfrm>
            <a:off x="7004339" y="3640834"/>
            <a:ext cx="162018" cy="158595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94" name="Smiley Face 193"/>
          <p:cNvSpPr/>
          <p:nvPr/>
        </p:nvSpPr>
        <p:spPr>
          <a:xfrm>
            <a:off x="753337" y="3450374"/>
            <a:ext cx="486054" cy="486054"/>
          </a:xfrm>
          <a:prstGeom prst="smileyFace">
            <a:avLst/>
          </a:prstGeom>
          <a:solidFill>
            <a:srgbClr val="FFFF00"/>
          </a:solidFill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pic>
        <p:nvPicPr>
          <p:cNvPr id="195" name="Picture 19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8578" y="3342533"/>
            <a:ext cx="708262" cy="7082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32495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3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9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2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5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8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1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4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7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8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1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4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0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5" dur="5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8" dur="5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2" dur="5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4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5" dur="5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7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8" dur="5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0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1" dur="5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3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4" dur="5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6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7" dur="5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9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0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2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3" dur="5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5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6" dur="5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9" dur="5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1" fill="hold">
                      <p:stCondLst>
                        <p:cond delay="indefinite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5" dur="5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8" dur="5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1" dur="5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4" dur="5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7" dur="5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0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3" dur="5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6" dur="5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9" dur="500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2" dur="500"/>
                                        <p:tgtEl>
                                          <p:spTgt spid="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3" fill="hold">
                      <p:stCondLst>
                        <p:cond delay="indefinite"/>
                      </p:stCondLst>
                      <p:childTnLst>
                        <p:par>
                          <p:cTn id="204" fill="hold">
                            <p:stCondLst>
                              <p:cond delay="0"/>
                            </p:stCondLst>
                            <p:childTnLst>
                              <p:par>
                                <p:cTn id="20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6" dur="5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9" dur="5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2" dur="5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5" dur="5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8" dur="5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1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4" dur="5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7" dur="5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0" dur="500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3" dur="500"/>
                                        <p:tgtEl>
                                          <p:spTgt spid="1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5" fill="hold">
                      <p:stCondLst>
                        <p:cond delay="indefinite"/>
                      </p:stCondLst>
                      <p:childTnLst>
                        <p:par>
                          <p:cTn id="236" fill="hold">
                            <p:stCondLst>
                              <p:cond delay="0"/>
                            </p:stCondLst>
                            <p:childTnLst>
                              <p:par>
                                <p:cTn id="2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9" dur="5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2" dur="500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5" dur="500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8" dur="50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1" dur="500"/>
                                        <p:tgtEl>
                                          <p:spTgt spid="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4" dur="500"/>
                                        <p:tgtEl>
                                          <p:spTgt spid="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7" dur="500"/>
                                        <p:tgtEl>
                                          <p:spTgt spid="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0" dur="500"/>
                                        <p:tgtEl>
                                          <p:spTgt spid="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3" dur="500"/>
                                        <p:tgtEl>
                                          <p:spTgt spid="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6" dur="500"/>
                                        <p:tgtEl>
                                          <p:spTgt spid="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7" fill="hold">
                      <p:stCondLst>
                        <p:cond delay="indefinite"/>
                      </p:stCondLst>
                      <p:childTnLst>
                        <p:par>
                          <p:cTn id="268" fill="hold">
                            <p:stCondLst>
                              <p:cond delay="0"/>
                            </p:stCondLst>
                            <p:childTnLst>
                              <p:par>
                                <p:cTn id="26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1" dur="500"/>
                                        <p:tgtEl>
                                          <p:spTgt spid="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4" dur="500"/>
                                        <p:tgtEl>
                                          <p:spTgt spid="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5" fill="hold">
                      <p:stCondLst>
                        <p:cond delay="indefinite"/>
                      </p:stCondLst>
                      <p:childTnLst>
                        <p:par>
                          <p:cTn id="276" fill="hold">
                            <p:stCondLst>
                              <p:cond delay="0"/>
                            </p:stCondLst>
                            <p:childTnLst>
                              <p:par>
                                <p:cTn id="27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8" dur="500"/>
                                        <p:tgtEl>
                                          <p:spTgt spid="1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0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1" dur="500"/>
                                        <p:tgtEl>
                                          <p:spTgt spid="1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3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4" dur="500"/>
                                        <p:tgtEl>
                                          <p:spTgt spid="1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6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7" dur="500"/>
                                        <p:tgtEl>
                                          <p:spTgt spid="1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9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0" dur="500"/>
                                        <p:tgtEl>
                                          <p:spTgt spid="1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2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3" dur="500"/>
                                        <p:tgtEl>
                                          <p:spTgt spid="1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5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6" dur="500"/>
                                        <p:tgtEl>
                                          <p:spTgt spid="1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9" dur="500"/>
                                        <p:tgtEl>
                                          <p:spTgt spid="1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1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2" dur="500"/>
                                        <p:tgtEl>
                                          <p:spTgt spid="1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4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5" dur="500"/>
                                        <p:tgtEl>
                                          <p:spTgt spid="1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7" fill="hold">
                      <p:stCondLst>
                        <p:cond delay="indefinite"/>
                      </p:stCondLst>
                      <p:childTnLst>
                        <p:par>
                          <p:cTn id="308" fill="hold">
                            <p:stCondLst>
                              <p:cond delay="0"/>
                            </p:stCondLst>
                            <p:childTnLst>
                              <p:par>
                                <p:cTn id="30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1" dur="500"/>
                                        <p:tgtEl>
                                          <p:spTgt spid="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4" dur="500"/>
                                        <p:tgtEl>
                                          <p:spTgt spid="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7" dur="500"/>
                                        <p:tgtEl>
                                          <p:spTgt spid="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0" dur="500"/>
                                        <p:tgtEl>
                                          <p:spTgt spid="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3" dur="500"/>
                                        <p:tgtEl>
                                          <p:spTgt spid="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6" dur="500"/>
                                        <p:tgtEl>
                                          <p:spTgt spid="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9" dur="500"/>
                                        <p:tgtEl>
                                          <p:spTgt spid="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2" dur="500"/>
                                        <p:tgtEl>
                                          <p:spTgt spid="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5" dur="500"/>
                                        <p:tgtEl>
                                          <p:spTgt spid="1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8" dur="500"/>
                                        <p:tgtEl>
                                          <p:spTgt spid="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9" fill="hold">
                      <p:stCondLst>
                        <p:cond delay="indefinite"/>
                      </p:stCondLst>
                      <p:childTnLst>
                        <p:par>
                          <p:cTn id="340" fill="hold">
                            <p:stCondLst>
                              <p:cond delay="0"/>
                            </p:stCondLst>
                            <p:childTnLst>
                              <p:par>
                                <p:cTn id="341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2" dur="500"/>
                                        <p:tgtEl>
                                          <p:spTgt spid="1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5" dur="500"/>
                                        <p:tgtEl>
                                          <p:spTgt spid="1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8" dur="500"/>
                                        <p:tgtEl>
                                          <p:spTgt spid="1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1" dur="500"/>
                                        <p:tgtEl>
                                          <p:spTgt spid="1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4" dur="500"/>
                                        <p:tgtEl>
                                          <p:spTgt spid="1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7" dur="500"/>
                                        <p:tgtEl>
                                          <p:spTgt spid="1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0" dur="500"/>
                                        <p:tgtEl>
                                          <p:spTgt spid="1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3" dur="500"/>
                                        <p:tgtEl>
                                          <p:spTgt spid="1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6" dur="500"/>
                                        <p:tgtEl>
                                          <p:spTgt spid="1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9" dur="500"/>
                                        <p:tgtEl>
                                          <p:spTgt spid="1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1" fill="hold">
                      <p:stCondLst>
                        <p:cond delay="indefinite"/>
                      </p:stCondLst>
                      <p:childTnLst>
                        <p:par>
                          <p:cTn id="372" fill="hold">
                            <p:stCondLst>
                              <p:cond delay="0"/>
                            </p:stCondLst>
                            <p:childTnLst>
                              <p:par>
                                <p:cTn id="37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5" dur="500"/>
                                        <p:tgtEl>
                                          <p:spTgt spid="1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8" dur="500"/>
                                        <p:tgtEl>
                                          <p:spTgt spid="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1" dur="500"/>
                                        <p:tgtEl>
                                          <p:spTgt spid="1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4" dur="500"/>
                                        <p:tgtEl>
                                          <p:spTgt spid="1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7" dur="500"/>
                                        <p:tgtEl>
                                          <p:spTgt spid="1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0" dur="500"/>
                                        <p:tgtEl>
                                          <p:spTgt spid="1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3" dur="500"/>
                                        <p:tgtEl>
                                          <p:spTgt spid="1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6" dur="500"/>
                                        <p:tgtEl>
                                          <p:spTgt spid="1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9" dur="500"/>
                                        <p:tgtEl>
                                          <p:spTgt spid="1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2" dur="500"/>
                                        <p:tgtEl>
                                          <p:spTgt spid="1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3" fill="hold">
                      <p:stCondLst>
                        <p:cond delay="indefinite"/>
                      </p:stCondLst>
                      <p:childTnLst>
                        <p:par>
                          <p:cTn id="404" fill="hold">
                            <p:stCondLst>
                              <p:cond delay="0"/>
                            </p:stCondLst>
                            <p:childTnLst>
                              <p:par>
                                <p:cTn id="40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7" dur="500"/>
                                        <p:tgtEl>
                                          <p:spTgt spid="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0" dur="500"/>
                                        <p:tgtEl>
                                          <p:spTgt spid="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55" grpId="0" animBg="1"/>
      <p:bldP spid="56" grpId="0" animBg="1"/>
      <p:bldP spid="74" grpId="0" animBg="1"/>
      <p:bldP spid="74" grpId="1" animBg="1"/>
      <p:bldP spid="75" grpId="0" animBg="1"/>
      <p:bldP spid="75" grpId="1" animBg="1"/>
      <p:bldP spid="76" grpId="0" animBg="1"/>
      <p:bldP spid="76" grpId="1" animBg="1"/>
      <p:bldP spid="77" grpId="0" animBg="1"/>
      <p:bldP spid="77" grpId="1" animBg="1"/>
      <p:bldP spid="78" grpId="0" animBg="1"/>
      <p:bldP spid="78" grpId="1" animBg="1"/>
      <p:bldP spid="79" grpId="0" animBg="1"/>
      <p:bldP spid="79" grpId="1" animBg="1"/>
      <p:bldP spid="80" grpId="0" animBg="1"/>
      <p:bldP spid="80" grpId="1" animBg="1"/>
      <p:bldP spid="81" grpId="0" animBg="1"/>
      <p:bldP spid="81" grpId="1" animBg="1"/>
      <p:bldP spid="92" grpId="0" animBg="1"/>
      <p:bldP spid="92" grpId="1" animBg="1"/>
      <p:bldP spid="93" grpId="0" animBg="1"/>
      <p:bldP spid="93" grpId="1" animBg="1"/>
      <p:bldP spid="104" grpId="0" animBg="1"/>
      <p:bldP spid="105" grpId="0" animBg="1"/>
      <p:bldP spid="106" grpId="0" animBg="1"/>
      <p:bldP spid="107" grpId="0" animBg="1"/>
      <p:bldP spid="108" grpId="0" animBg="1"/>
      <p:bldP spid="109" grpId="0" animBg="1"/>
      <p:bldP spid="110" grpId="0" animBg="1"/>
      <p:bldP spid="111" grpId="0" animBg="1"/>
      <p:bldP spid="122" grpId="0" animBg="1"/>
      <p:bldP spid="123" grpId="0" animBg="1"/>
      <p:bldP spid="126" grpId="0" animBg="1"/>
      <p:bldP spid="132" grpId="0" animBg="1"/>
      <p:bldP spid="133" grpId="0" animBg="1"/>
      <p:bldP spid="134" grpId="0" animBg="1"/>
      <p:bldP spid="135" grpId="0" animBg="1"/>
      <p:bldP spid="136" grpId="0" animBg="1"/>
      <p:bldP spid="137" grpId="0" animBg="1"/>
      <p:bldP spid="138" grpId="0" animBg="1"/>
      <p:bldP spid="139" grpId="0" animBg="1"/>
      <p:bldP spid="140" grpId="0" animBg="1"/>
      <p:bldP spid="141" grpId="0" animBg="1"/>
      <p:bldP spid="142" grpId="0" animBg="1"/>
      <p:bldP spid="142" grpId="1" animBg="1"/>
      <p:bldP spid="143" grpId="0" animBg="1"/>
      <p:bldP spid="143" grpId="1" animBg="1"/>
      <p:bldP spid="144" grpId="0" animBg="1"/>
      <p:bldP spid="144" grpId="1" animBg="1"/>
      <p:bldP spid="145" grpId="0" animBg="1"/>
      <p:bldP spid="145" grpId="1" animBg="1"/>
      <p:bldP spid="146" grpId="0" animBg="1"/>
      <p:bldP spid="146" grpId="1" animBg="1"/>
      <p:bldP spid="147" grpId="0" animBg="1"/>
      <p:bldP spid="147" grpId="1" animBg="1"/>
      <p:bldP spid="148" grpId="0" animBg="1"/>
      <p:bldP spid="148" grpId="1" animBg="1"/>
      <p:bldP spid="149" grpId="0" animBg="1"/>
      <p:bldP spid="149" grpId="1" animBg="1"/>
      <p:bldP spid="150" grpId="0" animBg="1"/>
      <p:bldP spid="150" grpId="1" animBg="1"/>
      <p:bldP spid="151" grpId="0" animBg="1"/>
      <p:bldP spid="151" grpId="1" animBg="1"/>
      <p:bldP spid="152" grpId="0" animBg="1"/>
      <p:bldP spid="153" grpId="0" animBg="1"/>
      <p:bldP spid="154" grpId="0" animBg="1"/>
      <p:bldP spid="155" grpId="0" animBg="1"/>
      <p:bldP spid="156" grpId="0" animBg="1"/>
      <p:bldP spid="157" grpId="0" animBg="1"/>
      <p:bldP spid="158" grpId="0" animBg="1"/>
      <p:bldP spid="159" grpId="0" animBg="1"/>
      <p:bldP spid="160" grpId="0" animBg="1"/>
      <p:bldP spid="161" grpId="0" animBg="1"/>
      <p:bldP spid="162" grpId="0" animBg="1"/>
      <p:bldP spid="164" grpId="0" animBg="1"/>
      <p:bldP spid="165" grpId="0" animBg="1"/>
      <p:bldP spid="166" grpId="0" animBg="1"/>
      <p:bldP spid="167" grpId="0" animBg="1"/>
      <p:bldP spid="168" grpId="0" animBg="1"/>
      <p:bldP spid="169" grpId="0" animBg="1"/>
      <p:bldP spid="170" grpId="0" animBg="1"/>
      <p:bldP spid="171" grpId="0" animBg="1"/>
      <p:bldP spid="172" grpId="0" animBg="1"/>
      <p:bldP spid="173" grpId="0" animBg="1"/>
      <p:bldP spid="174" grpId="0" animBg="1"/>
      <p:bldP spid="174" grpId="1" animBg="1"/>
      <p:bldP spid="175" grpId="0" animBg="1"/>
      <p:bldP spid="175" grpId="1" animBg="1"/>
      <p:bldP spid="176" grpId="0" animBg="1"/>
      <p:bldP spid="176" grpId="1" animBg="1"/>
      <p:bldP spid="177" grpId="0" animBg="1"/>
      <p:bldP spid="177" grpId="1" animBg="1"/>
      <p:bldP spid="178" grpId="0" animBg="1"/>
      <p:bldP spid="178" grpId="1" animBg="1"/>
      <p:bldP spid="179" grpId="0" animBg="1"/>
      <p:bldP spid="179" grpId="1" animBg="1"/>
      <p:bldP spid="180" grpId="0" animBg="1"/>
      <p:bldP spid="180" grpId="1" animBg="1"/>
      <p:bldP spid="181" grpId="0" animBg="1"/>
      <p:bldP spid="181" grpId="1" animBg="1"/>
      <p:bldP spid="182" grpId="0" animBg="1"/>
      <p:bldP spid="182" grpId="1" animBg="1"/>
      <p:bldP spid="183" grpId="0" animBg="1"/>
      <p:bldP spid="183" grpId="1" animBg="1"/>
      <p:bldP spid="184" grpId="0" animBg="1"/>
      <p:bldP spid="185" grpId="0" animBg="1"/>
      <p:bldP spid="186" grpId="0" animBg="1"/>
      <p:bldP spid="187" grpId="0" animBg="1"/>
      <p:bldP spid="188" grpId="0" animBg="1"/>
      <p:bldP spid="189" grpId="0" animBg="1"/>
      <p:bldP spid="190" grpId="0" animBg="1"/>
      <p:bldP spid="191" grpId="0" animBg="1"/>
      <p:bldP spid="192" grpId="0" animBg="1"/>
      <p:bldP spid="193" grpId="0" animBg="1"/>
      <p:bldP spid="194" grpId="0" animBg="1"/>
    </p:bld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Huge Benefit: Risk Management</a:t>
            </a:r>
          </a:p>
        </p:txBody>
      </p:sp>
    </p:spTree>
    <p:extLst>
      <p:ext uri="{BB962C8B-B14F-4D97-AF65-F5344CB8AC3E}">
        <p14:creationId xmlns:p14="http://schemas.microsoft.com/office/powerpoint/2010/main" val="3141553539"/>
      </p:ext>
    </p:extLst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Sprint: Day 5 of 15</a:t>
            </a:r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1460754" y="1104139"/>
          <a:ext cx="6275070" cy="3002142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138531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4018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3819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71138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528066"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000" dirty="0"/>
                        <a:t>TO DO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000" dirty="0"/>
                        <a:t>IN PROGRESS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000" dirty="0"/>
                        <a:t>DONE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24692">
                <a:tc>
                  <a:txBody>
                    <a:bodyPr/>
                    <a:lstStyle/>
                    <a:p>
                      <a:endParaRPr lang="en-US" sz="100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US" sz="100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24692">
                <a:tc>
                  <a:txBody>
                    <a:bodyPr/>
                    <a:lstStyle/>
                    <a:p>
                      <a:endParaRPr lang="en-US" sz="100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US" sz="100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US" sz="100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US" sz="100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24692"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US" sz="100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6" name="Rectangle 5"/>
          <p:cNvSpPr/>
          <p:nvPr/>
        </p:nvSpPr>
        <p:spPr>
          <a:xfrm>
            <a:off x="1608280" y="3417045"/>
            <a:ext cx="1063628" cy="572723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dirty="0"/>
              <a:t>PBI C</a:t>
            </a:r>
          </a:p>
        </p:txBody>
      </p:sp>
      <p:sp>
        <p:nvSpPr>
          <p:cNvPr id="7" name="Rectangle 6"/>
          <p:cNvSpPr/>
          <p:nvPr/>
        </p:nvSpPr>
        <p:spPr>
          <a:xfrm>
            <a:off x="1608280" y="2612898"/>
            <a:ext cx="1063628" cy="572723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dirty="0"/>
              <a:t>PBI B</a:t>
            </a:r>
          </a:p>
        </p:txBody>
      </p:sp>
      <p:sp>
        <p:nvSpPr>
          <p:cNvPr id="8" name="Rectangle 7"/>
          <p:cNvSpPr/>
          <p:nvPr/>
        </p:nvSpPr>
        <p:spPr>
          <a:xfrm>
            <a:off x="1612953" y="1726367"/>
            <a:ext cx="1058956" cy="570207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dirty="0"/>
              <a:t>PBI A</a:t>
            </a:r>
          </a:p>
        </p:txBody>
      </p:sp>
      <p:sp>
        <p:nvSpPr>
          <p:cNvPr id="104" name="Rectangle 103"/>
          <p:cNvSpPr/>
          <p:nvPr/>
        </p:nvSpPr>
        <p:spPr>
          <a:xfrm>
            <a:off x="6149471" y="1735019"/>
            <a:ext cx="162018" cy="158595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05" name="Rectangle 104"/>
          <p:cNvSpPr/>
          <p:nvPr/>
        </p:nvSpPr>
        <p:spPr>
          <a:xfrm>
            <a:off x="6365495" y="1735019"/>
            <a:ext cx="162018" cy="158595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06" name="Rectangle 105"/>
          <p:cNvSpPr/>
          <p:nvPr/>
        </p:nvSpPr>
        <p:spPr>
          <a:xfrm>
            <a:off x="6581519" y="1735019"/>
            <a:ext cx="162018" cy="158595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07" name="Rectangle 106"/>
          <p:cNvSpPr/>
          <p:nvPr/>
        </p:nvSpPr>
        <p:spPr>
          <a:xfrm>
            <a:off x="6797543" y="1735019"/>
            <a:ext cx="162018" cy="158595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08" name="Rectangle 107"/>
          <p:cNvSpPr/>
          <p:nvPr/>
        </p:nvSpPr>
        <p:spPr>
          <a:xfrm>
            <a:off x="6149471" y="1958903"/>
            <a:ext cx="162018" cy="158595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09" name="Rectangle 108"/>
          <p:cNvSpPr/>
          <p:nvPr/>
        </p:nvSpPr>
        <p:spPr>
          <a:xfrm>
            <a:off x="6365495" y="1958903"/>
            <a:ext cx="162018" cy="158595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10" name="Rectangle 109"/>
          <p:cNvSpPr/>
          <p:nvPr/>
        </p:nvSpPr>
        <p:spPr>
          <a:xfrm>
            <a:off x="6581519" y="1958903"/>
            <a:ext cx="162018" cy="158595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11" name="Rectangle 110"/>
          <p:cNvSpPr/>
          <p:nvPr/>
        </p:nvSpPr>
        <p:spPr>
          <a:xfrm>
            <a:off x="6794467" y="1958903"/>
            <a:ext cx="162018" cy="158595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22" name="Rectangle 121"/>
          <p:cNvSpPr/>
          <p:nvPr/>
        </p:nvSpPr>
        <p:spPr>
          <a:xfrm>
            <a:off x="7007415" y="1735019"/>
            <a:ext cx="162018" cy="158595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23" name="Rectangle 122"/>
          <p:cNvSpPr/>
          <p:nvPr/>
        </p:nvSpPr>
        <p:spPr>
          <a:xfrm>
            <a:off x="7004339" y="1958903"/>
            <a:ext cx="162018" cy="158595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26" name="Smiley Face 125"/>
          <p:cNvSpPr/>
          <p:nvPr/>
        </p:nvSpPr>
        <p:spPr>
          <a:xfrm>
            <a:off x="753337" y="1768443"/>
            <a:ext cx="486054" cy="486054"/>
          </a:xfrm>
          <a:prstGeom prst="smileyFace">
            <a:avLst/>
          </a:prstGeom>
          <a:solidFill>
            <a:srgbClr val="FFFF00"/>
          </a:solidFill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pic>
        <p:nvPicPr>
          <p:cNvPr id="129" name="Picture 12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8578" y="1660602"/>
            <a:ext cx="708262" cy="708262"/>
          </a:xfrm>
          <a:prstGeom prst="rect">
            <a:avLst/>
          </a:prstGeom>
        </p:spPr>
      </p:pic>
      <p:sp>
        <p:nvSpPr>
          <p:cNvPr id="132" name="Rectangle 131"/>
          <p:cNvSpPr/>
          <p:nvPr/>
        </p:nvSpPr>
        <p:spPr>
          <a:xfrm>
            <a:off x="2958239" y="2578448"/>
            <a:ext cx="162018" cy="158595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33" name="Rectangle 132"/>
          <p:cNvSpPr/>
          <p:nvPr/>
        </p:nvSpPr>
        <p:spPr>
          <a:xfrm>
            <a:off x="3174263" y="2578448"/>
            <a:ext cx="162018" cy="158595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34" name="Rectangle 133"/>
          <p:cNvSpPr/>
          <p:nvPr/>
        </p:nvSpPr>
        <p:spPr>
          <a:xfrm>
            <a:off x="3390287" y="2578448"/>
            <a:ext cx="162018" cy="158595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35" name="Rectangle 134"/>
          <p:cNvSpPr/>
          <p:nvPr/>
        </p:nvSpPr>
        <p:spPr>
          <a:xfrm>
            <a:off x="3606311" y="2578448"/>
            <a:ext cx="162018" cy="158595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36" name="Rectangle 135"/>
          <p:cNvSpPr/>
          <p:nvPr/>
        </p:nvSpPr>
        <p:spPr>
          <a:xfrm>
            <a:off x="2958239" y="2802332"/>
            <a:ext cx="162018" cy="158595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37" name="Rectangle 136"/>
          <p:cNvSpPr/>
          <p:nvPr/>
        </p:nvSpPr>
        <p:spPr>
          <a:xfrm>
            <a:off x="3174263" y="2802332"/>
            <a:ext cx="162018" cy="158595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38" name="Rectangle 137"/>
          <p:cNvSpPr/>
          <p:nvPr/>
        </p:nvSpPr>
        <p:spPr>
          <a:xfrm>
            <a:off x="3390287" y="2802332"/>
            <a:ext cx="162018" cy="158595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39" name="Rectangle 138"/>
          <p:cNvSpPr/>
          <p:nvPr/>
        </p:nvSpPr>
        <p:spPr>
          <a:xfrm>
            <a:off x="3603235" y="2802332"/>
            <a:ext cx="162018" cy="158595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40" name="Rectangle 139"/>
          <p:cNvSpPr/>
          <p:nvPr/>
        </p:nvSpPr>
        <p:spPr>
          <a:xfrm>
            <a:off x="3816183" y="2578448"/>
            <a:ext cx="162018" cy="158595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41" name="Rectangle 140"/>
          <p:cNvSpPr/>
          <p:nvPr/>
        </p:nvSpPr>
        <p:spPr>
          <a:xfrm>
            <a:off x="3813107" y="2802332"/>
            <a:ext cx="162018" cy="158595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64" name="Rectangle 163"/>
          <p:cNvSpPr/>
          <p:nvPr/>
        </p:nvSpPr>
        <p:spPr>
          <a:xfrm>
            <a:off x="2958239" y="3416950"/>
            <a:ext cx="162018" cy="158595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65" name="Rectangle 164"/>
          <p:cNvSpPr/>
          <p:nvPr/>
        </p:nvSpPr>
        <p:spPr>
          <a:xfrm>
            <a:off x="3174263" y="3416950"/>
            <a:ext cx="162018" cy="158595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66" name="Rectangle 165"/>
          <p:cNvSpPr/>
          <p:nvPr/>
        </p:nvSpPr>
        <p:spPr>
          <a:xfrm>
            <a:off x="3390287" y="3416950"/>
            <a:ext cx="162018" cy="158595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67" name="Rectangle 166"/>
          <p:cNvSpPr/>
          <p:nvPr/>
        </p:nvSpPr>
        <p:spPr>
          <a:xfrm>
            <a:off x="3606311" y="3416950"/>
            <a:ext cx="162018" cy="158595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68" name="Rectangle 167"/>
          <p:cNvSpPr/>
          <p:nvPr/>
        </p:nvSpPr>
        <p:spPr>
          <a:xfrm>
            <a:off x="2958239" y="3640834"/>
            <a:ext cx="162018" cy="158595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69" name="Rectangle 168"/>
          <p:cNvSpPr/>
          <p:nvPr/>
        </p:nvSpPr>
        <p:spPr>
          <a:xfrm>
            <a:off x="3174263" y="3640834"/>
            <a:ext cx="162018" cy="158595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70" name="Rectangle 169"/>
          <p:cNvSpPr/>
          <p:nvPr/>
        </p:nvSpPr>
        <p:spPr>
          <a:xfrm>
            <a:off x="3390287" y="3640834"/>
            <a:ext cx="162018" cy="158595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71" name="Rectangle 170"/>
          <p:cNvSpPr/>
          <p:nvPr/>
        </p:nvSpPr>
        <p:spPr>
          <a:xfrm>
            <a:off x="3603235" y="3640834"/>
            <a:ext cx="162018" cy="158595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72" name="Rectangle 171"/>
          <p:cNvSpPr/>
          <p:nvPr/>
        </p:nvSpPr>
        <p:spPr>
          <a:xfrm>
            <a:off x="3816183" y="3416950"/>
            <a:ext cx="162018" cy="158595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73" name="Rectangle 172"/>
          <p:cNvSpPr/>
          <p:nvPr/>
        </p:nvSpPr>
        <p:spPr>
          <a:xfrm>
            <a:off x="3813107" y="3640834"/>
            <a:ext cx="162018" cy="158595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pic>
        <p:nvPicPr>
          <p:cNvPr id="103" name="Picture 10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957" y="148467"/>
            <a:ext cx="2005686" cy="1504265"/>
          </a:xfrm>
          <a:prstGeom prst="rect">
            <a:avLst/>
          </a:prstGeom>
        </p:spPr>
      </p:pic>
      <p:pic>
        <p:nvPicPr>
          <p:cNvPr id="112" name="Picture 1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8015" y="2876107"/>
            <a:ext cx="2543549" cy="184661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632" y="2448296"/>
            <a:ext cx="2254497" cy="225449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5088" y="2821021"/>
            <a:ext cx="1828800" cy="1956816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4771" y="992315"/>
            <a:ext cx="1828800" cy="1609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01323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Sprint: Day 10 of 15</a:t>
            </a:r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1460754" y="1104139"/>
          <a:ext cx="6275070" cy="3002142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138531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4018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3819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71138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528066"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000" dirty="0"/>
                        <a:t>TO DO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000" dirty="0"/>
                        <a:t>IN PROGRESS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000" dirty="0"/>
                        <a:t>DONE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24692">
                <a:tc>
                  <a:txBody>
                    <a:bodyPr/>
                    <a:lstStyle/>
                    <a:p>
                      <a:endParaRPr lang="en-US" sz="100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US" sz="100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24692">
                <a:tc>
                  <a:txBody>
                    <a:bodyPr/>
                    <a:lstStyle/>
                    <a:p>
                      <a:endParaRPr lang="en-US" sz="100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US" sz="100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US" sz="100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US" sz="100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24692"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US" sz="100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6" name="Rectangle 5"/>
          <p:cNvSpPr/>
          <p:nvPr/>
        </p:nvSpPr>
        <p:spPr>
          <a:xfrm>
            <a:off x="1608280" y="3417045"/>
            <a:ext cx="1063628" cy="572723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dirty="0"/>
              <a:t>PBI C</a:t>
            </a:r>
          </a:p>
        </p:txBody>
      </p:sp>
      <p:sp>
        <p:nvSpPr>
          <p:cNvPr id="7" name="Rectangle 6"/>
          <p:cNvSpPr/>
          <p:nvPr/>
        </p:nvSpPr>
        <p:spPr>
          <a:xfrm>
            <a:off x="1608280" y="2612898"/>
            <a:ext cx="1063628" cy="572723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dirty="0"/>
              <a:t>PBI B</a:t>
            </a:r>
          </a:p>
        </p:txBody>
      </p:sp>
      <p:sp>
        <p:nvSpPr>
          <p:cNvPr id="8" name="Rectangle 7"/>
          <p:cNvSpPr/>
          <p:nvPr/>
        </p:nvSpPr>
        <p:spPr>
          <a:xfrm>
            <a:off x="1612953" y="1726367"/>
            <a:ext cx="1058956" cy="570207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dirty="0"/>
              <a:t>PBI A</a:t>
            </a:r>
          </a:p>
        </p:txBody>
      </p:sp>
      <p:sp>
        <p:nvSpPr>
          <p:cNvPr id="104" name="Rectangle 103"/>
          <p:cNvSpPr/>
          <p:nvPr/>
        </p:nvSpPr>
        <p:spPr>
          <a:xfrm>
            <a:off x="6149471" y="1735019"/>
            <a:ext cx="162018" cy="158595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05" name="Rectangle 104"/>
          <p:cNvSpPr/>
          <p:nvPr/>
        </p:nvSpPr>
        <p:spPr>
          <a:xfrm>
            <a:off x="6365495" y="1735019"/>
            <a:ext cx="162018" cy="158595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06" name="Rectangle 105"/>
          <p:cNvSpPr/>
          <p:nvPr/>
        </p:nvSpPr>
        <p:spPr>
          <a:xfrm>
            <a:off x="6581519" y="1735019"/>
            <a:ext cx="162018" cy="158595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07" name="Rectangle 106"/>
          <p:cNvSpPr/>
          <p:nvPr/>
        </p:nvSpPr>
        <p:spPr>
          <a:xfrm>
            <a:off x="6797543" y="1735019"/>
            <a:ext cx="162018" cy="158595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08" name="Rectangle 107"/>
          <p:cNvSpPr/>
          <p:nvPr/>
        </p:nvSpPr>
        <p:spPr>
          <a:xfrm>
            <a:off x="6149471" y="1958903"/>
            <a:ext cx="162018" cy="158595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09" name="Rectangle 108"/>
          <p:cNvSpPr/>
          <p:nvPr/>
        </p:nvSpPr>
        <p:spPr>
          <a:xfrm>
            <a:off x="6365495" y="1958903"/>
            <a:ext cx="162018" cy="158595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10" name="Rectangle 109"/>
          <p:cNvSpPr/>
          <p:nvPr/>
        </p:nvSpPr>
        <p:spPr>
          <a:xfrm>
            <a:off x="6581519" y="1958903"/>
            <a:ext cx="162018" cy="158595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11" name="Rectangle 110"/>
          <p:cNvSpPr/>
          <p:nvPr/>
        </p:nvSpPr>
        <p:spPr>
          <a:xfrm>
            <a:off x="6794467" y="1958903"/>
            <a:ext cx="162018" cy="158595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22" name="Rectangle 121"/>
          <p:cNvSpPr/>
          <p:nvPr/>
        </p:nvSpPr>
        <p:spPr>
          <a:xfrm>
            <a:off x="7007415" y="1735019"/>
            <a:ext cx="162018" cy="158595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23" name="Rectangle 122"/>
          <p:cNvSpPr/>
          <p:nvPr/>
        </p:nvSpPr>
        <p:spPr>
          <a:xfrm>
            <a:off x="7004339" y="1958903"/>
            <a:ext cx="162018" cy="158595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26" name="Smiley Face 125"/>
          <p:cNvSpPr/>
          <p:nvPr/>
        </p:nvSpPr>
        <p:spPr>
          <a:xfrm>
            <a:off x="753337" y="1768443"/>
            <a:ext cx="486054" cy="486054"/>
          </a:xfrm>
          <a:prstGeom prst="smileyFace">
            <a:avLst/>
          </a:prstGeom>
          <a:solidFill>
            <a:srgbClr val="FFFF00"/>
          </a:solidFill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pic>
        <p:nvPicPr>
          <p:cNvPr id="129" name="Picture 12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8578" y="1660602"/>
            <a:ext cx="708262" cy="708262"/>
          </a:xfrm>
          <a:prstGeom prst="rect">
            <a:avLst/>
          </a:prstGeom>
        </p:spPr>
      </p:pic>
      <p:sp>
        <p:nvSpPr>
          <p:cNvPr id="132" name="Rectangle 131"/>
          <p:cNvSpPr/>
          <p:nvPr/>
        </p:nvSpPr>
        <p:spPr>
          <a:xfrm>
            <a:off x="2958239" y="2578448"/>
            <a:ext cx="162018" cy="158595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33" name="Rectangle 132"/>
          <p:cNvSpPr/>
          <p:nvPr/>
        </p:nvSpPr>
        <p:spPr>
          <a:xfrm>
            <a:off x="3174263" y="2578448"/>
            <a:ext cx="162018" cy="158595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34" name="Rectangle 133"/>
          <p:cNvSpPr/>
          <p:nvPr/>
        </p:nvSpPr>
        <p:spPr>
          <a:xfrm>
            <a:off x="3390287" y="2578448"/>
            <a:ext cx="162018" cy="158595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35" name="Rectangle 134"/>
          <p:cNvSpPr/>
          <p:nvPr/>
        </p:nvSpPr>
        <p:spPr>
          <a:xfrm>
            <a:off x="3606311" y="2578448"/>
            <a:ext cx="162018" cy="158595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36" name="Rectangle 135"/>
          <p:cNvSpPr/>
          <p:nvPr/>
        </p:nvSpPr>
        <p:spPr>
          <a:xfrm>
            <a:off x="2958239" y="2802332"/>
            <a:ext cx="162018" cy="158595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37" name="Rectangle 136"/>
          <p:cNvSpPr/>
          <p:nvPr/>
        </p:nvSpPr>
        <p:spPr>
          <a:xfrm>
            <a:off x="3174263" y="2802332"/>
            <a:ext cx="162018" cy="158595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38" name="Rectangle 137"/>
          <p:cNvSpPr/>
          <p:nvPr/>
        </p:nvSpPr>
        <p:spPr>
          <a:xfrm>
            <a:off x="3390287" y="2802332"/>
            <a:ext cx="162018" cy="158595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39" name="Rectangle 138"/>
          <p:cNvSpPr/>
          <p:nvPr/>
        </p:nvSpPr>
        <p:spPr>
          <a:xfrm>
            <a:off x="3603235" y="2802332"/>
            <a:ext cx="162018" cy="158595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40" name="Rectangle 139"/>
          <p:cNvSpPr/>
          <p:nvPr/>
        </p:nvSpPr>
        <p:spPr>
          <a:xfrm>
            <a:off x="3816183" y="2578448"/>
            <a:ext cx="162018" cy="158595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41" name="Rectangle 140"/>
          <p:cNvSpPr/>
          <p:nvPr/>
        </p:nvSpPr>
        <p:spPr>
          <a:xfrm>
            <a:off x="3813107" y="2802332"/>
            <a:ext cx="162018" cy="158595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64" name="Rectangle 163"/>
          <p:cNvSpPr/>
          <p:nvPr/>
        </p:nvSpPr>
        <p:spPr>
          <a:xfrm>
            <a:off x="2958239" y="3416950"/>
            <a:ext cx="162018" cy="158595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65" name="Rectangle 164"/>
          <p:cNvSpPr/>
          <p:nvPr/>
        </p:nvSpPr>
        <p:spPr>
          <a:xfrm>
            <a:off x="3174263" y="3416950"/>
            <a:ext cx="162018" cy="158595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66" name="Rectangle 165"/>
          <p:cNvSpPr/>
          <p:nvPr/>
        </p:nvSpPr>
        <p:spPr>
          <a:xfrm>
            <a:off x="3390287" y="3416950"/>
            <a:ext cx="162018" cy="158595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67" name="Rectangle 166"/>
          <p:cNvSpPr/>
          <p:nvPr/>
        </p:nvSpPr>
        <p:spPr>
          <a:xfrm>
            <a:off x="3606311" y="3416950"/>
            <a:ext cx="162018" cy="158595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68" name="Rectangle 167"/>
          <p:cNvSpPr/>
          <p:nvPr/>
        </p:nvSpPr>
        <p:spPr>
          <a:xfrm>
            <a:off x="2958239" y="3640834"/>
            <a:ext cx="162018" cy="158595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69" name="Rectangle 168"/>
          <p:cNvSpPr/>
          <p:nvPr/>
        </p:nvSpPr>
        <p:spPr>
          <a:xfrm>
            <a:off x="3174263" y="3640834"/>
            <a:ext cx="162018" cy="158595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70" name="Rectangle 169"/>
          <p:cNvSpPr/>
          <p:nvPr/>
        </p:nvSpPr>
        <p:spPr>
          <a:xfrm>
            <a:off x="3390287" y="3640834"/>
            <a:ext cx="162018" cy="158595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71" name="Rectangle 170"/>
          <p:cNvSpPr/>
          <p:nvPr/>
        </p:nvSpPr>
        <p:spPr>
          <a:xfrm>
            <a:off x="3603235" y="3640834"/>
            <a:ext cx="162018" cy="158595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72" name="Rectangle 171"/>
          <p:cNvSpPr/>
          <p:nvPr/>
        </p:nvSpPr>
        <p:spPr>
          <a:xfrm>
            <a:off x="3816183" y="3416950"/>
            <a:ext cx="162018" cy="158595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73" name="Rectangle 172"/>
          <p:cNvSpPr/>
          <p:nvPr/>
        </p:nvSpPr>
        <p:spPr>
          <a:xfrm>
            <a:off x="3813107" y="3640834"/>
            <a:ext cx="162018" cy="158595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pic>
        <p:nvPicPr>
          <p:cNvPr id="103" name="Picture 10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957" y="148467"/>
            <a:ext cx="2005686" cy="1504265"/>
          </a:xfrm>
          <a:prstGeom prst="rect">
            <a:avLst/>
          </a:prstGeom>
        </p:spPr>
      </p:pic>
      <p:pic>
        <p:nvPicPr>
          <p:cNvPr id="112" name="Picture 1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8015" y="2876107"/>
            <a:ext cx="2543549" cy="184661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632" y="2448296"/>
            <a:ext cx="2254497" cy="225449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5088" y="2821021"/>
            <a:ext cx="1828800" cy="1956816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4771" y="992315"/>
            <a:ext cx="1828800" cy="1609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5476163"/>
      </p:ext>
    </p:extLst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Sprint: Day 13 of 15</a:t>
            </a:r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1460754" y="1104139"/>
          <a:ext cx="6275070" cy="3002142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138531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4018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3819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71138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528066"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000" dirty="0"/>
                        <a:t>TO DO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000" dirty="0"/>
                        <a:t>IN PROGRESS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000" dirty="0"/>
                        <a:t>DONE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24692">
                <a:tc>
                  <a:txBody>
                    <a:bodyPr/>
                    <a:lstStyle/>
                    <a:p>
                      <a:endParaRPr lang="en-US" sz="100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US" sz="100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24692">
                <a:tc>
                  <a:txBody>
                    <a:bodyPr/>
                    <a:lstStyle/>
                    <a:p>
                      <a:endParaRPr lang="en-US" sz="100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US" sz="100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US" sz="100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US" sz="100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24692"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US" sz="100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6" name="Rectangle 5"/>
          <p:cNvSpPr/>
          <p:nvPr/>
        </p:nvSpPr>
        <p:spPr>
          <a:xfrm>
            <a:off x="1608280" y="3417045"/>
            <a:ext cx="1063628" cy="572723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dirty="0"/>
              <a:t>PBI C</a:t>
            </a:r>
          </a:p>
        </p:txBody>
      </p:sp>
      <p:sp>
        <p:nvSpPr>
          <p:cNvPr id="7" name="Rectangle 6"/>
          <p:cNvSpPr/>
          <p:nvPr/>
        </p:nvSpPr>
        <p:spPr>
          <a:xfrm>
            <a:off x="1608280" y="2612898"/>
            <a:ext cx="1063628" cy="572723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dirty="0"/>
              <a:t>PBI B</a:t>
            </a:r>
          </a:p>
        </p:txBody>
      </p:sp>
      <p:sp>
        <p:nvSpPr>
          <p:cNvPr id="8" name="Rectangle 7"/>
          <p:cNvSpPr/>
          <p:nvPr/>
        </p:nvSpPr>
        <p:spPr>
          <a:xfrm>
            <a:off x="1612953" y="1726367"/>
            <a:ext cx="1058956" cy="570207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dirty="0"/>
              <a:t>PBI A</a:t>
            </a:r>
          </a:p>
        </p:txBody>
      </p:sp>
      <p:sp>
        <p:nvSpPr>
          <p:cNvPr id="104" name="Rectangle 103"/>
          <p:cNvSpPr/>
          <p:nvPr/>
        </p:nvSpPr>
        <p:spPr>
          <a:xfrm>
            <a:off x="6149471" y="1735019"/>
            <a:ext cx="162018" cy="158595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05" name="Rectangle 104"/>
          <p:cNvSpPr/>
          <p:nvPr/>
        </p:nvSpPr>
        <p:spPr>
          <a:xfrm>
            <a:off x="6365495" y="1735019"/>
            <a:ext cx="162018" cy="158595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06" name="Rectangle 105"/>
          <p:cNvSpPr/>
          <p:nvPr/>
        </p:nvSpPr>
        <p:spPr>
          <a:xfrm>
            <a:off x="6581519" y="1735019"/>
            <a:ext cx="162018" cy="158595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07" name="Rectangle 106"/>
          <p:cNvSpPr/>
          <p:nvPr/>
        </p:nvSpPr>
        <p:spPr>
          <a:xfrm>
            <a:off x="6797543" y="1735019"/>
            <a:ext cx="162018" cy="158595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08" name="Rectangle 107"/>
          <p:cNvSpPr/>
          <p:nvPr/>
        </p:nvSpPr>
        <p:spPr>
          <a:xfrm>
            <a:off x="6149471" y="1958903"/>
            <a:ext cx="162018" cy="158595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09" name="Rectangle 108"/>
          <p:cNvSpPr/>
          <p:nvPr/>
        </p:nvSpPr>
        <p:spPr>
          <a:xfrm>
            <a:off x="6365495" y="1958903"/>
            <a:ext cx="162018" cy="158595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10" name="Rectangle 109"/>
          <p:cNvSpPr/>
          <p:nvPr/>
        </p:nvSpPr>
        <p:spPr>
          <a:xfrm>
            <a:off x="6581519" y="1958903"/>
            <a:ext cx="162018" cy="158595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11" name="Rectangle 110"/>
          <p:cNvSpPr/>
          <p:nvPr/>
        </p:nvSpPr>
        <p:spPr>
          <a:xfrm>
            <a:off x="6794467" y="1958903"/>
            <a:ext cx="162018" cy="158595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22" name="Rectangle 121"/>
          <p:cNvSpPr/>
          <p:nvPr/>
        </p:nvSpPr>
        <p:spPr>
          <a:xfrm>
            <a:off x="7007415" y="1735019"/>
            <a:ext cx="162018" cy="158595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23" name="Rectangle 122"/>
          <p:cNvSpPr/>
          <p:nvPr/>
        </p:nvSpPr>
        <p:spPr>
          <a:xfrm>
            <a:off x="7004339" y="1958903"/>
            <a:ext cx="162018" cy="158595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26" name="Smiley Face 125"/>
          <p:cNvSpPr/>
          <p:nvPr/>
        </p:nvSpPr>
        <p:spPr>
          <a:xfrm>
            <a:off x="753337" y="1768443"/>
            <a:ext cx="486054" cy="486054"/>
          </a:xfrm>
          <a:prstGeom prst="smileyFace">
            <a:avLst/>
          </a:prstGeom>
          <a:solidFill>
            <a:srgbClr val="FFFF00"/>
          </a:solidFill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pic>
        <p:nvPicPr>
          <p:cNvPr id="129" name="Picture 12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8578" y="1660602"/>
            <a:ext cx="708262" cy="708262"/>
          </a:xfrm>
          <a:prstGeom prst="rect">
            <a:avLst/>
          </a:prstGeom>
        </p:spPr>
      </p:pic>
      <p:sp>
        <p:nvSpPr>
          <p:cNvPr id="132" name="Rectangle 131"/>
          <p:cNvSpPr/>
          <p:nvPr/>
        </p:nvSpPr>
        <p:spPr>
          <a:xfrm>
            <a:off x="2958239" y="2578448"/>
            <a:ext cx="162018" cy="158595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33" name="Rectangle 132"/>
          <p:cNvSpPr/>
          <p:nvPr/>
        </p:nvSpPr>
        <p:spPr>
          <a:xfrm>
            <a:off x="3174263" y="2578448"/>
            <a:ext cx="162018" cy="158595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34" name="Rectangle 133"/>
          <p:cNvSpPr/>
          <p:nvPr/>
        </p:nvSpPr>
        <p:spPr>
          <a:xfrm>
            <a:off x="3390287" y="2578448"/>
            <a:ext cx="162018" cy="158595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35" name="Rectangle 134"/>
          <p:cNvSpPr/>
          <p:nvPr/>
        </p:nvSpPr>
        <p:spPr>
          <a:xfrm>
            <a:off x="3606311" y="2578448"/>
            <a:ext cx="162018" cy="158595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36" name="Rectangle 135"/>
          <p:cNvSpPr/>
          <p:nvPr/>
        </p:nvSpPr>
        <p:spPr>
          <a:xfrm>
            <a:off x="2958239" y="2802332"/>
            <a:ext cx="162018" cy="158595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37" name="Rectangle 136"/>
          <p:cNvSpPr/>
          <p:nvPr/>
        </p:nvSpPr>
        <p:spPr>
          <a:xfrm>
            <a:off x="3174263" y="2802332"/>
            <a:ext cx="162018" cy="158595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38" name="Rectangle 137"/>
          <p:cNvSpPr/>
          <p:nvPr/>
        </p:nvSpPr>
        <p:spPr>
          <a:xfrm>
            <a:off x="3390287" y="2802332"/>
            <a:ext cx="162018" cy="158595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39" name="Rectangle 138"/>
          <p:cNvSpPr/>
          <p:nvPr/>
        </p:nvSpPr>
        <p:spPr>
          <a:xfrm>
            <a:off x="3603235" y="2802332"/>
            <a:ext cx="162018" cy="158595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40" name="Rectangle 139"/>
          <p:cNvSpPr/>
          <p:nvPr/>
        </p:nvSpPr>
        <p:spPr>
          <a:xfrm>
            <a:off x="3816183" y="2578448"/>
            <a:ext cx="162018" cy="158595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41" name="Rectangle 140"/>
          <p:cNvSpPr/>
          <p:nvPr/>
        </p:nvSpPr>
        <p:spPr>
          <a:xfrm>
            <a:off x="3813107" y="2802332"/>
            <a:ext cx="162018" cy="158595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64" name="Rectangle 163"/>
          <p:cNvSpPr/>
          <p:nvPr/>
        </p:nvSpPr>
        <p:spPr>
          <a:xfrm>
            <a:off x="2958239" y="3416950"/>
            <a:ext cx="162018" cy="158595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65" name="Rectangle 164"/>
          <p:cNvSpPr/>
          <p:nvPr/>
        </p:nvSpPr>
        <p:spPr>
          <a:xfrm>
            <a:off x="3174263" y="3416950"/>
            <a:ext cx="162018" cy="158595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66" name="Rectangle 165"/>
          <p:cNvSpPr/>
          <p:nvPr/>
        </p:nvSpPr>
        <p:spPr>
          <a:xfrm>
            <a:off x="3390287" y="3416950"/>
            <a:ext cx="162018" cy="158595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67" name="Rectangle 166"/>
          <p:cNvSpPr/>
          <p:nvPr/>
        </p:nvSpPr>
        <p:spPr>
          <a:xfrm>
            <a:off x="3606311" y="3416950"/>
            <a:ext cx="162018" cy="158595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68" name="Rectangle 167"/>
          <p:cNvSpPr/>
          <p:nvPr/>
        </p:nvSpPr>
        <p:spPr>
          <a:xfrm>
            <a:off x="2958239" y="3640834"/>
            <a:ext cx="162018" cy="158595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69" name="Rectangle 168"/>
          <p:cNvSpPr/>
          <p:nvPr/>
        </p:nvSpPr>
        <p:spPr>
          <a:xfrm>
            <a:off x="3174263" y="3640834"/>
            <a:ext cx="162018" cy="158595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70" name="Rectangle 169"/>
          <p:cNvSpPr/>
          <p:nvPr/>
        </p:nvSpPr>
        <p:spPr>
          <a:xfrm>
            <a:off x="3390287" y="3640834"/>
            <a:ext cx="162018" cy="158595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71" name="Rectangle 170"/>
          <p:cNvSpPr/>
          <p:nvPr/>
        </p:nvSpPr>
        <p:spPr>
          <a:xfrm>
            <a:off x="3603235" y="3640834"/>
            <a:ext cx="162018" cy="158595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72" name="Rectangle 171"/>
          <p:cNvSpPr/>
          <p:nvPr/>
        </p:nvSpPr>
        <p:spPr>
          <a:xfrm>
            <a:off x="3816183" y="3416950"/>
            <a:ext cx="162018" cy="158595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73" name="Rectangle 172"/>
          <p:cNvSpPr/>
          <p:nvPr/>
        </p:nvSpPr>
        <p:spPr>
          <a:xfrm>
            <a:off x="3813107" y="3640834"/>
            <a:ext cx="162018" cy="158595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pic>
        <p:nvPicPr>
          <p:cNvPr id="103" name="Picture 10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957" y="148467"/>
            <a:ext cx="2005686" cy="1504265"/>
          </a:xfrm>
          <a:prstGeom prst="rect">
            <a:avLst/>
          </a:prstGeom>
        </p:spPr>
      </p:pic>
      <p:pic>
        <p:nvPicPr>
          <p:cNvPr id="112" name="Picture 1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8015" y="2876107"/>
            <a:ext cx="2543549" cy="184661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632" y="2448296"/>
            <a:ext cx="2254497" cy="225449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5088" y="2821021"/>
            <a:ext cx="1828800" cy="1956816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4771" y="992315"/>
            <a:ext cx="1828800" cy="1609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8181314"/>
      </p:ext>
    </p:extLst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Sprint: Day 14 of 15</a:t>
            </a:r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1460754" y="1104139"/>
          <a:ext cx="6275070" cy="3002142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138531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4018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3819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71138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528066"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000" dirty="0"/>
                        <a:t>TO DO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000" dirty="0"/>
                        <a:t>IN PROGRESS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000" dirty="0"/>
                        <a:t>DONE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24692">
                <a:tc>
                  <a:txBody>
                    <a:bodyPr/>
                    <a:lstStyle/>
                    <a:p>
                      <a:endParaRPr lang="en-US" sz="100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US" sz="100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24692">
                <a:tc>
                  <a:txBody>
                    <a:bodyPr/>
                    <a:lstStyle/>
                    <a:p>
                      <a:endParaRPr lang="en-US" sz="100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US" sz="100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US" sz="100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US" sz="100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24692"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US" sz="100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6" name="Rectangle 5"/>
          <p:cNvSpPr/>
          <p:nvPr/>
        </p:nvSpPr>
        <p:spPr>
          <a:xfrm>
            <a:off x="1608280" y="3417045"/>
            <a:ext cx="1063628" cy="572723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dirty="0"/>
              <a:t>PBI C</a:t>
            </a:r>
          </a:p>
        </p:txBody>
      </p:sp>
      <p:sp>
        <p:nvSpPr>
          <p:cNvPr id="7" name="Rectangle 6"/>
          <p:cNvSpPr/>
          <p:nvPr/>
        </p:nvSpPr>
        <p:spPr>
          <a:xfrm>
            <a:off x="1608280" y="2612898"/>
            <a:ext cx="1063628" cy="572723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dirty="0"/>
              <a:t>PBI B</a:t>
            </a:r>
          </a:p>
        </p:txBody>
      </p:sp>
      <p:sp>
        <p:nvSpPr>
          <p:cNvPr id="8" name="Rectangle 7"/>
          <p:cNvSpPr/>
          <p:nvPr/>
        </p:nvSpPr>
        <p:spPr>
          <a:xfrm>
            <a:off x="1612953" y="1726367"/>
            <a:ext cx="1058956" cy="570207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dirty="0"/>
              <a:t>PBI A</a:t>
            </a:r>
          </a:p>
        </p:txBody>
      </p:sp>
      <p:sp>
        <p:nvSpPr>
          <p:cNvPr id="104" name="Rectangle 103"/>
          <p:cNvSpPr/>
          <p:nvPr/>
        </p:nvSpPr>
        <p:spPr>
          <a:xfrm>
            <a:off x="6149471" y="1735019"/>
            <a:ext cx="162018" cy="158595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05" name="Rectangle 104"/>
          <p:cNvSpPr/>
          <p:nvPr/>
        </p:nvSpPr>
        <p:spPr>
          <a:xfrm>
            <a:off x="6365495" y="1735019"/>
            <a:ext cx="162018" cy="158595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06" name="Rectangle 105"/>
          <p:cNvSpPr/>
          <p:nvPr/>
        </p:nvSpPr>
        <p:spPr>
          <a:xfrm>
            <a:off x="6581519" y="1735019"/>
            <a:ext cx="162018" cy="158595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07" name="Rectangle 106"/>
          <p:cNvSpPr/>
          <p:nvPr/>
        </p:nvSpPr>
        <p:spPr>
          <a:xfrm>
            <a:off x="6797543" y="1735019"/>
            <a:ext cx="162018" cy="158595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08" name="Rectangle 107"/>
          <p:cNvSpPr/>
          <p:nvPr/>
        </p:nvSpPr>
        <p:spPr>
          <a:xfrm>
            <a:off x="6149471" y="1958903"/>
            <a:ext cx="162018" cy="158595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09" name="Rectangle 108"/>
          <p:cNvSpPr/>
          <p:nvPr/>
        </p:nvSpPr>
        <p:spPr>
          <a:xfrm>
            <a:off x="6365495" y="1958903"/>
            <a:ext cx="162018" cy="158595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10" name="Rectangle 109"/>
          <p:cNvSpPr/>
          <p:nvPr/>
        </p:nvSpPr>
        <p:spPr>
          <a:xfrm>
            <a:off x="6581519" y="1958903"/>
            <a:ext cx="162018" cy="158595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11" name="Rectangle 110"/>
          <p:cNvSpPr/>
          <p:nvPr/>
        </p:nvSpPr>
        <p:spPr>
          <a:xfrm>
            <a:off x="6794467" y="1958903"/>
            <a:ext cx="162018" cy="158595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22" name="Rectangle 121"/>
          <p:cNvSpPr/>
          <p:nvPr/>
        </p:nvSpPr>
        <p:spPr>
          <a:xfrm>
            <a:off x="7007415" y="1735019"/>
            <a:ext cx="162018" cy="158595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23" name="Rectangle 122"/>
          <p:cNvSpPr/>
          <p:nvPr/>
        </p:nvSpPr>
        <p:spPr>
          <a:xfrm>
            <a:off x="7004339" y="1958903"/>
            <a:ext cx="162018" cy="158595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26" name="Smiley Face 125"/>
          <p:cNvSpPr/>
          <p:nvPr/>
        </p:nvSpPr>
        <p:spPr>
          <a:xfrm>
            <a:off x="753337" y="1768443"/>
            <a:ext cx="486054" cy="486054"/>
          </a:xfrm>
          <a:prstGeom prst="smileyFace">
            <a:avLst/>
          </a:prstGeom>
          <a:solidFill>
            <a:srgbClr val="FFFF00"/>
          </a:solidFill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pic>
        <p:nvPicPr>
          <p:cNvPr id="129" name="Picture 12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8578" y="1660602"/>
            <a:ext cx="708262" cy="708262"/>
          </a:xfrm>
          <a:prstGeom prst="rect">
            <a:avLst/>
          </a:prstGeom>
        </p:spPr>
      </p:pic>
      <p:sp>
        <p:nvSpPr>
          <p:cNvPr id="132" name="Rectangle 131"/>
          <p:cNvSpPr/>
          <p:nvPr/>
        </p:nvSpPr>
        <p:spPr>
          <a:xfrm>
            <a:off x="2958239" y="2578448"/>
            <a:ext cx="162018" cy="158595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33" name="Rectangle 132"/>
          <p:cNvSpPr/>
          <p:nvPr/>
        </p:nvSpPr>
        <p:spPr>
          <a:xfrm>
            <a:off x="3174263" y="2578448"/>
            <a:ext cx="162018" cy="158595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34" name="Rectangle 133"/>
          <p:cNvSpPr/>
          <p:nvPr/>
        </p:nvSpPr>
        <p:spPr>
          <a:xfrm>
            <a:off x="3390287" y="2578448"/>
            <a:ext cx="162018" cy="158595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35" name="Rectangle 134"/>
          <p:cNvSpPr/>
          <p:nvPr/>
        </p:nvSpPr>
        <p:spPr>
          <a:xfrm>
            <a:off x="3606311" y="2578448"/>
            <a:ext cx="162018" cy="158595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36" name="Rectangle 135"/>
          <p:cNvSpPr/>
          <p:nvPr/>
        </p:nvSpPr>
        <p:spPr>
          <a:xfrm>
            <a:off x="2958239" y="2802332"/>
            <a:ext cx="162018" cy="158595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37" name="Rectangle 136"/>
          <p:cNvSpPr/>
          <p:nvPr/>
        </p:nvSpPr>
        <p:spPr>
          <a:xfrm>
            <a:off x="3174263" y="2802332"/>
            <a:ext cx="162018" cy="158595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38" name="Rectangle 137"/>
          <p:cNvSpPr/>
          <p:nvPr/>
        </p:nvSpPr>
        <p:spPr>
          <a:xfrm>
            <a:off x="3390287" y="2802332"/>
            <a:ext cx="162018" cy="158595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39" name="Rectangle 138"/>
          <p:cNvSpPr/>
          <p:nvPr/>
        </p:nvSpPr>
        <p:spPr>
          <a:xfrm>
            <a:off x="3603235" y="2802332"/>
            <a:ext cx="162018" cy="158595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40" name="Rectangle 139"/>
          <p:cNvSpPr/>
          <p:nvPr/>
        </p:nvSpPr>
        <p:spPr>
          <a:xfrm>
            <a:off x="3816183" y="2578448"/>
            <a:ext cx="162018" cy="158595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41" name="Rectangle 140"/>
          <p:cNvSpPr/>
          <p:nvPr/>
        </p:nvSpPr>
        <p:spPr>
          <a:xfrm>
            <a:off x="3813107" y="2802332"/>
            <a:ext cx="162018" cy="158595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64" name="Rectangle 163"/>
          <p:cNvSpPr/>
          <p:nvPr/>
        </p:nvSpPr>
        <p:spPr>
          <a:xfrm>
            <a:off x="2958239" y="3416950"/>
            <a:ext cx="162018" cy="158595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65" name="Rectangle 164"/>
          <p:cNvSpPr/>
          <p:nvPr/>
        </p:nvSpPr>
        <p:spPr>
          <a:xfrm>
            <a:off x="3174263" y="3416950"/>
            <a:ext cx="162018" cy="158595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66" name="Rectangle 165"/>
          <p:cNvSpPr/>
          <p:nvPr/>
        </p:nvSpPr>
        <p:spPr>
          <a:xfrm>
            <a:off x="3390287" y="3416950"/>
            <a:ext cx="162018" cy="158595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67" name="Rectangle 166"/>
          <p:cNvSpPr/>
          <p:nvPr/>
        </p:nvSpPr>
        <p:spPr>
          <a:xfrm>
            <a:off x="3606311" y="3416950"/>
            <a:ext cx="162018" cy="158595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68" name="Rectangle 167"/>
          <p:cNvSpPr/>
          <p:nvPr/>
        </p:nvSpPr>
        <p:spPr>
          <a:xfrm>
            <a:off x="2958239" y="3640834"/>
            <a:ext cx="162018" cy="158595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69" name="Rectangle 168"/>
          <p:cNvSpPr/>
          <p:nvPr/>
        </p:nvSpPr>
        <p:spPr>
          <a:xfrm>
            <a:off x="3174263" y="3640834"/>
            <a:ext cx="162018" cy="158595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70" name="Rectangle 169"/>
          <p:cNvSpPr/>
          <p:nvPr/>
        </p:nvSpPr>
        <p:spPr>
          <a:xfrm>
            <a:off x="3390287" y="3640834"/>
            <a:ext cx="162018" cy="158595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71" name="Rectangle 170"/>
          <p:cNvSpPr/>
          <p:nvPr/>
        </p:nvSpPr>
        <p:spPr>
          <a:xfrm>
            <a:off x="3603235" y="3640834"/>
            <a:ext cx="162018" cy="158595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72" name="Rectangle 171"/>
          <p:cNvSpPr/>
          <p:nvPr/>
        </p:nvSpPr>
        <p:spPr>
          <a:xfrm>
            <a:off x="3816183" y="3416950"/>
            <a:ext cx="162018" cy="158595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73" name="Rectangle 172"/>
          <p:cNvSpPr/>
          <p:nvPr/>
        </p:nvSpPr>
        <p:spPr>
          <a:xfrm>
            <a:off x="3813107" y="3640834"/>
            <a:ext cx="162018" cy="158595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pic>
        <p:nvPicPr>
          <p:cNvPr id="103" name="Picture 10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957" y="148467"/>
            <a:ext cx="2005686" cy="1504265"/>
          </a:xfrm>
          <a:prstGeom prst="rect">
            <a:avLst/>
          </a:prstGeom>
        </p:spPr>
      </p:pic>
      <p:pic>
        <p:nvPicPr>
          <p:cNvPr id="112" name="Picture 1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8015" y="2876107"/>
            <a:ext cx="2543549" cy="184661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632" y="2448296"/>
            <a:ext cx="2254497" cy="225449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5088" y="2821021"/>
            <a:ext cx="1828800" cy="1956816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4771" y="992315"/>
            <a:ext cx="1828800" cy="1609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188651"/>
      </p:ext>
    </p:extLst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Sprint: Day 15 of 15</a:t>
            </a:r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1460754" y="1104139"/>
          <a:ext cx="6275070" cy="3002142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138531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4018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3819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71138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528066"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000" dirty="0"/>
                        <a:t>TO DO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000" dirty="0"/>
                        <a:t>IN PROGRESS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000" dirty="0"/>
                        <a:t>DONE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24692">
                <a:tc>
                  <a:txBody>
                    <a:bodyPr/>
                    <a:lstStyle/>
                    <a:p>
                      <a:endParaRPr lang="en-US" sz="100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US" sz="100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24692">
                <a:tc>
                  <a:txBody>
                    <a:bodyPr/>
                    <a:lstStyle/>
                    <a:p>
                      <a:endParaRPr lang="en-US" sz="100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US" sz="100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US" sz="100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US" sz="100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24692"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US" sz="100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6" name="Rectangle 5"/>
          <p:cNvSpPr/>
          <p:nvPr/>
        </p:nvSpPr>
        <p:spPr>
          <a:xfrm>
            <a:off x="1608280" y="3417045"/>
            <a:ext cx="1063628" cy="572723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dirty="0"/>
              <a:t>PBI C</a:t>
            </a:r>
          </a:p>
        </p:txBody>
      </p:sp>
      <p:sp>
        <p:nvSpPr>
          <p:cNvPr id="7" name="Rectangle 6"/>
          <p:cNvSpPr/>
          <p:nvPr/>
        </p:nvSpPr>
        <p:spPr>
          <a:xfrm>
            <a:off x="1608280" y="2612898"/>
            <a:ext cx="1063628" cy="572723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dirty="0"/>
              <a:t>PBI B</a:t>
            </a:r>
          </a:p>
        </p:txBody>
      </p:sp>
      <p:sp>
        <p:nvSpPr>
          <p:cNvPr id="8" name="Rectangle 7"/>
          <p:cNvSpPr/>
          <p:nvPr/>
        </p:nvSpPr>
        <p:spPr>
          <a:xfrm>
            <a:off x="1612953" y="1726367"/>
            <a:ext cx="1058956" cy="570207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dirty="0"/>
              <a:t>PBI A</a:t>
            </a:r>
          </a:p>
        </p:txBody>
      </p:sp>
      <p:sp>
        <p:nvSpPr>
          <p:cNvPr id="104" name="Rectangle 103"/>
          <p:cNvSpPr/>
          <p:nvPr/>
        </p:nvSpPr>
        <p:spPr>
          <a:xfrm>
            <a:off x="6149471" y="1735019"/>
            <a:ext cx="162018" cy="158595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05" name="Rectangle 104"/>
          <p:cNvSpPr/>
          <p:nvPr/>
        </p:nvSpPr>
        <p:spPr>
          <a:xfrm>
            <a:off x="6365495" y="1735019"/>
            <a:ext cx="162018" cy="158595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06" name="Rectangle 105"/>
          <p:cNvSpPr/>
          <p:nvPr/>
        </p:nvSpPr>
        <p:spPr>
          <a:xfrm>
            <a:off x="6581519" y="1735019"/>
            <a:ext cx="162018" cy="158595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07" name="Rectangle 106"/>
          <p:cNvSpPr/>
          <p:nvPr/>
        </p:nvSpPr>
        <p:spPr>
          <a:xfrm>
            <a:off x="6797543" y="1735019"/>
            <a:ext cx="162018" cy="158595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08" name="Rectangle 107"/>
          <p:cNvSpPr/>
          <p:nvPr/>
        </p:nvSpPr>
        <p:spPr>
          <a:xfrm>
            <a:off x="6149471" y="1958903"/>
            <a:ext cx="162018" cy="158595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09" name="Rectangle 108"/>
          <p:cNvSpPr/>
          <p:nvPr/>
        </p:nvSpPr>
        <p:spPr>
          <a:xfrm>
            <a:off x="6365495" y="1958903"/>
            <a:ext cx="162018" cy="158595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10" name="Rectangle 109"/>
          <p:cNvSpPr/>
          <p:nvPr/>
        </p:nvSpPr>
        <p:spPr>
          <a:xfrm>
            <a:off x="6581519" y="1958903"/>
            <a:ext cx="162018" cy="158595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11" name="Rectangle 110"/>
          <p:cNvSpPr/>
          <p:nvPr/>
        </p:nvSpPr>
        <p:spPr>
          <a:xfrm>
            <a:off x="6794467" y="1958903"/>
            <a:ext cx="162018" cy="158595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22" name="Rectangle 121"/>
          <p:cNvSpPr/>
          <p:nvPr/>
        </p:nvSpPr>
        <p:spPr>
          <a:xfrm>
            <a:off x="7007415" y="1735019"/>
            <a:ext cx="162018" cy="158595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23" name="Rectangle 122"/>
          <p:cNvSpPr/>
          <p:nvPr/>
        </p:nvSpPr>
        <p:spPr>
          <a:xfrm>
            <a:off x="7004339" y="1958903"/>
            <a:ext cx="162018" cy="158595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26" name="Smiley Face 125"/>
          <p:cNvSpPr/>
          <p:nvPr/>
        </p:nvSpPr>
        <p:spPr>
          <a:xfrm>
            <a:off x="753337" y="1768443"/>
            <a:ext cx="486054" cy="486054"/>
          </a:xfrm>
          <a:prstGeom prst="smileyFace">
            <a:avLst/>
          </a:prstGeom>
          <a:solidFill>
            <a:srgbClr val="FFFF00"/>
          </a:solidFill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pic>
        <p:nvPicPr>
          <p:cNvPr id="129" name="Picture 12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8578" y="1660602"/>
            <a:ext cx="708262" cy="708262"/>
          </a:xfrm>
          <a:prstGeom prst="rect">
            <a:avLst/>
          </a:prstGeom>
        </p:spPr>
      </p:pic>
      <p:sp>
        <p:nvSpPr>
          <p:cNvPr id="132" name="Rectangle 131"/>
          <p:cNvSpPr/>
          <p:nvPr/>
        </p:nvSpPr>
        <p:spPr>
          <a:xfrm>
            <a:off x="2958239" y="2578448"/>
            <a:ext cx="162018" cy="158595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33" name="Rectangle 132"/>
          <p:cNvSpPr/>
          <p:nvPr/>
        </p:nvSpPr>
        <p:spPr>
          <a:xfrm>
            <a:off x="3174263" y="2578448"/>
            <a:ext cx="162018" cy="158595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34" name="Rectangle 133"/>
          <p:cNvSpPr/>
          <p:nvPr/>
        </p:nvSpPr>
        <p:spPr>
          <a:xfrm>
            <a:off x="3390287" y="2578448"/>
            <a:ext cx="162018" cy="158595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35" name="Rectangle 134"/>
          <p:cNvSpPr/>
          <p:nvPr/>
        </p:nvSpPr>
        <p:spPr>
          <a:xfrm>
            <a:off x="3606311" y="2578448"/>
            <a:ext cx="162018" cy="158595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36" name="Rectangle 135"/>
          <p:cNvSpPr/>
          <p:nvPr/>
        </p:nvSpPr>
        <p:spPr>
          <a:xfrm>
            <a:off x="2958239" y="2802332"/>
            <a:ext cx="162018" cy="158595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37" name="Rectangle 136"/>
          <p:cNvSpPr/>
          <p:nvPr/>
        </p:nvSpPr>
        <p:spPr>
          <a:xfrm>
            <a:off x="3174263" y="2802332"/>
            <a:ext cx="162018" cy="158595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38" name="Rectangle 137"/>
          <p:cNvSpPr/>
          <p:nvPr/>
        </p:nvSpPr>
        <p:spPr>
          <a:xfrm>
            <a:off x="3390287" y="2802332"/>
            <a:ext cx="162018" cy="158595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39" name="Rectangle 138"/>
          <p:cNvSpPr/>
          <p:nvPr/>
        </p:nvSpPr>
        <p:spPr>
          <a:xfrm>
            <a:off x="3603235" y="2802332"/>
            <a:ext cx="162018" cy="158595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40" name="Rectangle 139"/>
          <p:cNvSpPr/>
          <p:nvPr/>
        </p:nvSpPr>
        <p:spPr>
          <a:xfrm>
            <a:off x="3816183" y="2578448"/>
            <a:ext cx="162018" cy="158595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41" name="Rectangle 140"/>
          <p:cNvSpPr/>
          <p:nvPr/>
        </p:nvSpPr>
        <p:spPr>
          <a:xfrm>
            <a:off x="3813107" y="2802332"/>
            <a:ext cx="162018" cy="158595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64" name="Rectangle 163"/>
          <p:cNvSpPr/>
          <p:nvPr/>
        </p:nvSpPr>
        <p:spPr>
          <a:xfrm>
            <a:off x="2958239" y="3416950"/>
            <a:ext cx="162018" cy="158595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65" name="Rectangle 164"/>
          <p:cNvSpPr/>
          <p:nvPr/>
        </p:nvSpPr>
        <p:spPr>
          <a:xfrm>
            <a:off x="3174263" y="3416950"/>
            <a:ext cx="162018" cy="158595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66" name="Rectangle 165"/>
          <p:cNvSpPr/>
          <p:nvPr/>
        </p:nvSpPr>
        <p:spPr>
          <a:xfrm>
            <a:off x="3390287" y="3416950"/>
            <a:ext cx="162018" cy="158595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67" name="Rectangle 166"/>
          <p:cNvSpPr/>
          <p:nvPr/>
        </p:nvSpPr>
        <p:spPr>
          <a:xfrm>
            <a:off x="3606311" y="3416950"/>
            <a:ext cx="162018" cy="158595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68" name="Rectangle 167"/>
          <p:cNvSpPr/>
          <p:nvPr/>
        </p:nvSpPr>
        <p:spPr>
          <a:xfrm>
            <a:off x="2958239" y="3640834"/>
            <a:ext cx="162018" cy="158595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69" name="Rectangle 168"/>
          <p:cNvSpPr/>
          <p:nvPr/>
        </p:nvSpPr>
        <p:spPr>
          <a:xfrm>
            <a:off x="3174263" y="3640834"/>
            <a:ext cx="162018" cy="158595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70" name="Rectangle 169"/>
          <p:cNvSpPr/>
          <p:nvPr/>
        </p:nvSpPr>
        <p:spPr>
          <a:xfrm>
            <a:off x="3390287" y="3640834"/>
            <a:ext cx="162018" cy="158595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71" name="Rectangle 170"/>
          <p:cNvSpPr/>
          <p:nvPr/>
        </p:nvSpPr>
        <p:spPr>
          <a:xfrm>
            <a:off x="3603235" y="3640834"/>
            <a:ext cx="162018" cy="158595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72" name="Rectangle 171"/>
          <p:cNvSpPr/>
          <p:nvPr/>
        </p:nvSpPr>
        <p:spPr>
          <a:xfrm>
            <a:off x="3816183" y="3416950"/>
            <a:ext cx="162018" cy="158595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73" name="Rectangle 172"/>
          <p:cNvSpPr/>
          <p:nvPr/>
        </p:nvSpPr>
        <p:spPr>
          <a:xfrm>
            <a:off x="3813107" y="3640834"/>
            <a:ext cx="162018" cy="158595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pic>
        <p:nvPicPr>
          <p:cNvPr id="103" name="Picture 10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957" y="148467"/>
            <a:ext cx="2005686" cy="1504265"/>
          </a:xfrm>
          <a:prstGeom prst="rect">
            <a:avLst/>
          </a:prstGeom>
        </p:spPr>
      </p:pic>
      <p:pic>
        <p:nvPicPr>
          <p:cNvPr id="112" name="Picture 1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8015" y="2876107"/>
            <a:ext cx="2543549" cy="184661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632" y="2448296"/>
            <a:ext cx="2254497" cy="225449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5088" y="2821021"/>
            <a:ext cx="1828800" cy="1956816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4771" y="992315"/>
            <a:ext cx="1828800" cy="1609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3529566"/>
      </p:ext>
    </p:extLst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Where’s the good news in that?</a:t>
            </a:r>
          </a:p>
        </p:txBody>
      </p:sp>
    </p:spTree>
    <p:extLst>
      <p:ext uri="{BB962C8B-B14F-4D97-AF65-F5344CB8AC3E}">
        <p14:creationId xmlns:p14="http://schemas.microsoft.com/office/powerpoint/2010/main" val="3054158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D1E7935-97EE-62D9-F0F8-9013A880A1E8}"/>
              </a:ext>
            </a:extLst>
          </p:cNvPr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r>
              <a:rPr lang="en-US" dirty="0"/>
              <a:t>Technical Issues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E0A58A98-1885-FFBA-511F-AC79310C0189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US" dirty="0"/>
              <a:t>People / Expectation Management Problems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DB59D123-8881-1D46-3814-F7C1303D69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Perception vs. Reality</a:t>
            </a:r>
          </a:p>
        </p:txBody>
      </p:sp>
    </p:spTree>
    <p:extLst>
      <p:ext uri="{BB962C8B-B14F-4D97-AF65-F5344CB8AC3E}">
        <p14:creationId xmlns:p14="http://schemas.microsoft.com/office/powerpoint/2010/main" val="12994053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uiExpand="1" build="p" animBg="1"/>
      <p:bldP spid="5" grpId="0" uiExpand="1" build="p" animBg="1"/>
    </p:bld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Sprint: Day 15 of 15</a:t>
            </a:r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1460754" y="1104139"/>
          <a:ext cx="6275070" cy="3002142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138531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4018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3819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71138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528066"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000" dirty="0"/>
                        <a:t>TO DO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000" dirty="0"/>
                        <a:t>IN PROGRESS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000" dirty="0"/>
                        <a:t>DONE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24692">
                <a:tc>
                  <a:txBody>
                    <a:bodyPr/>
                    <a:lstStyle/>
                    <a:p>
                      <a:endParaRPr lang="en-US" sz="100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US" sz="100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24692">
                <a:tc>
                  <a:txBody>
                    <a:bodyPr/>
                    <a:lstStyle/>
                    <a:p>
                      <a:endParaRPr lang="en-US" sz="100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US" sz="100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US" sz="100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US" sz="100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24692"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US" sz="100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6" name="Rectangle 5"/>
          <p:cNvSpPr/>
          <p:nvPr/>
        </p:nvSpPr>
        <p:spPr>
          <a:xfrm>
            <a:off x="1608280" y="3417045"/>
            <a:ext cx="1063628" cy="572723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dirty="0"/>
              <a:t>PBI C</a:t>
            </a:r>
          </a:p>
        </p:txBody>
      </p:sp>
      <p:sp>
        <p:nvSpPr>
          <p:cNvPr id="7" name="Rectangle 6"/>
          <p:cNvSpPr/>
          <p:nvPr/>
        </p:nvSpPr>
        <p:spPr>
          <a:xfrm>
            <a:off x="1608280" y="2612898"/>
            <a:ext cx="1063628" cy="572723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dirty="0"/>
              <a:t>PBI B</a:t>
            </a:r>
          </a:p>
        </p:txBody>
      </p:sp>
      <p:sp>
        <p:nvSpPr>
          <p:cNvPr id="8" name="Rectangle 7"/>
          <p:cNvSpPr/>
          <p:nvPr/>
        </p:nvSpPr>
        <p:spPr>
          <a:xfrm>
            <a:off x="1612953" y="1726367"/>
            <a:ext cx="1058956" cy="570207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dirty="0"/>
              <a:t>PBI A</a:t>
            </a:r>
          </a:p>
        </p:txBody>
      </p:sp>
      <p:sp>
        <p:nvSpPr>
          <p:cNvPr id="104" name="Rectangle 103"/>
          <p:cNvSpPr/>
          <p:nvPr/>
        </p:nvSpPr>
        <p:spPr>
          <a:xfrm>
            <a:off x="6149471" y="1735019"/>
            <a:ext cx="162018" cy="158595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05" name="Rectangle 104"/>
          <p:cNvSpPr/>
          <p:nvPr/>
        </p:nvSpPr>
        <p:spPr>
          <a:xfrm>
            <a:off x="6365495" y="1735019"/>
            <a:ext cx="162018" cy="158595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06" name="Rectangle 105"/>
          <p:cNvSpPr/>
          <p:nvPr/>
        </p:nvSpPr>
        <p:spPr>
          <a:xfrm>
            <a:off x="6581519" y="1735019"/>
            <a:ext cx="162018" cy="158595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07" name="Rectangle 106"/>
          <p:cNvSpPr/>
          <p:nvPr/>
        </p:nvSpPr>
        <p:spPr>
          <a:xfrm>
            <a:off x="6797543" y="1735019"/>
            <a:ext cx="162018" cy="158595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08" name="Rectangle 107"/>
          <p:cNvSpPr/>
          <p:nvPr/>
        </p:nvSpPr>
        <p:spPr>
          <a:xfrm>
            <a:off x="6149471" y="1958903"/>
            <a:ext cx="162018" cy="158595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09" name="Rectangle 108"/>
          <p:cNvSpPr/>
          <p:nvPr/>
        </p:nvSpPr>
        <p:spPr>
          <a:xfrm>
            <a:off x="6365495" y="1958903"/>
            <a:ext cx="162018" cy="158595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10" name="Rectangle 109"/>
          <p:cNvSpPr/>
          <p:nvPr/>
        </p:nvSpPr>
        <p:spPr>
          <a:xfrm>
            <a:off x="6581519" y="1958903"/>
            <a:ext cx="162018" cy="158595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11" name="Rectangle 110"/>
          <p:cNvSpPr/>
          <p:nvPr/>
        </p:nvSpPr>
        <p:spPr>
          <a:xfrm>
            <a:off x="6794467" y="1958903"/>
            <a:ext cx="162018" cy="158595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22" name="Rectangle 121"/>
          <p:cNvSpPr/>
          <p:nvPr/>
        </p:nvSpPr>
        <p:spPr>
          <a:xfrm>
            <a:off x="7007415" y="1735019"/>
            <a:ext cx="162018" cy="158595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23" name="Rectangle 122"/>
          <p:cNvSpPr/>
          <p:nvPr/>
        </p:nvSpPr>
        <p:spPr>
          <a:xfrm>
            <a:off x="7004339" y="1958903"/>
            <a:ext cx="162018" cy="158595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26" name="Smiley Face 125"/>
          <p:cNvSpPr/>
          <p:nvPr/>
        </p:nvSpPr>
        <p:spPr>
          <a:xfrm>
            <a:off x="753337" y="1768443"/>
            <a:ext cx="486054" cy="486054"/>
          </a:xfrm>
          <a:prstGeom prst="smileyFace">
            <a:avLst/>
          </a:prstGeom>
          <a:solidFill>
            <a:srgbClr val="FFFF00"/>
          </a:solidFill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pic>
        <p:nvPicPr>
          <p:cNvPr id="129" name="Picture 12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8578" y="1660602"/>
            <a:ext cx="708262" cy="708262"/>
          </a:xfrm>
          <a:prstGeom prst="rect">
            <a:avLst/>
          </a:prstGeom>
        </p:spPr>
      </p:pic>
      <p:sp>
        <p:nvSpPr>
          <p:cNvPr id="132" name="Rectangle 131"/>
          <p:cNvSpPr/>
          <p:nvPr/>
        </p:nvSpPr>
        <p:spPr>
          <a:xfrm>
            <a:off x="2958239" y="2578448"/>
            <a:ext cx="162018" cy="158595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33" name="Rectangle 132"/>
          <p:cNvSpPr/>
          <p:nvPr/>
        </p:nvSpPr>
        <p:spPr>
          <a:xfrm>
            <a:off x="3174263" y="2578448"/>
            <a:ext cx="162018" cy="158595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34" name="Rectangle 133"/>
          <p:cNvSpPr/>
          <p:nvPr/>
        </p:nvSpPr>
        <p:spPr>
          <a:xfrm>
            <a:off x="3390287" y="2578448"/>
            <a:ext cx="162018" cy="158595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35" name="Rectangle 134"/>
          <p:cNvSpPr/>
          <p:nvPr/>
        </p:nvSpPr>
        <p:spPr>
          <a:xfrm>
            <a:off x="3606311" y="2578448"/>
            <a:ext cx="162018" cy="158595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36" name="Rectangle 135"/>
          <p:cNvSpPr/>
          <p:nvPr/>
        </p:nvSpPr>
        <p:spPr>
          <a:xfrm>
            <a:off x="2958239" y="2802332"/>
            <a:ext cx="162018" cy="158595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37" name="Rectangle 136"/>
          <p:cNvSpPr/>
          <p:nvPr/>
        </p:nvSpPr>
        <p:spPr>
          <a:xfrm>
            <a:off x="3174263" y="2802332"/>
            <a:ext cx="162018" cy="158595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38" name="Rectangle 137"/>
          <p:cNvSpPr/>
          <p:nvPr/>
        </p:nvSpPr>
        <p:spPr>
          <a:xfrm>
            <a:off x="3390287" y="2802332"/>
            <a:ext cx="162018" cy="158595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39" name="Rectangle 138"/>
          <p:cNvSpPr/>
          <p:nvPr/>
        </p:nvSpPr>
        <p:spPr>
          <a:xfrm>
            <a:off x="3603235" y="2802332"/>
            <a:ext cx="162018" cy="158595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40" name="Rectangle 139"/>
          <p:cNvSpPr/>
          <p:nvPr/>
        </p:nvSpPr>
        <p:spPr>
          <a:xfrm>
            <a:off x="3816183" y="2578448"/>
            <a:ext cx="162018" cy="158595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41" name="Rectangle 140"/>
          <p:cNvSpPr/>
          <p:nvPr/>
        </p:nvSpPr>
        <p:spPr>
          <a:xfrm>
            <a:off x="3813107" y="2802332"/>
            <a:ext cx="162018" cy="158595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64" name="Rectangle 163"/>
          <p:cNvSpPr/>
          <p:nvPr/>
        </p:nvSpPr>
        <p:spPr>
          <a:xfrm>
            <a:off x="2958239" y="3416950"/>
            <a:ext cx="162018" cy="158595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65" name="Rectangle 164"/>
          <p:cNvSpPr/>
          <p:nvPr/>
        </p:nvSpPr>
        <p:spPr>
          <a:xfrm>
            <a:off x="3174263" y="3416950"/>
            <a:ext cx="162018" cy="158595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66" name="Rectangle 165"/>
          <p:cNvSpPr/>
          <p:nvPr/>
        </p:nvSpPr>
        <p:spPr>
          <a:xfrm>
            <a:off x="3390287" y="3416950"/>
            <a:ext cx="162018" cy="158595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67" name="Rectangle 166"/>
          <p:cNvSpPr/>
          <p:nvPr/>
        </p:nvSpPr>
        <p:spPr>
          <a:xfrm>
            <a:off x="3606311" y="3416950"/>
            <a:ext cx="162018" cy="158595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68" name="Rectangle 167"/>
          <p:cNvSpPr/>
          <p:nvPr/>
        </p:nvSpPr>
        <p:spPr>
          <a:xfrm>
            <a:off x="2958239" y="3640834"/>
            <a:ext cx="162018" cy="158595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69" name="Rectangle 168"/>
          <p:cNvSpPr/>
          <p:nvPr/>
        </p:nvSpPr>
        <p:spPr>
          <a:xfrm>
            <a:off x="3174263" y="3640834"/>
            <a:ext cx="162018" cy="158595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70" name="Rectangle 169"/>
          <p:cNvSpPr/>
          <p:nvPr/>
        </p:nvSpPr>
        <p:spPr>
          <a:xfrm>
            <a:off x="3390287" y="3640834"/>
            <a:ext cx="162018" cy="158595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71" name="Rectangle 170"/>
          <p:cNvSpPr/>
          <p:nvPr/>
        </p:nvSpPr>
        <p:spPr>
          <a:xfrm>
            <a:off x="3603235" y="3640834"/>
            <a:ext cx="162018" cy="158595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72" name="Rectangle 171"/>
          <p:cNvSpPr/>
          <p:nvPr/>
        </p:nvSpPr>
        <p:spPr>
          <a:xfrm>
            <a:off x="3816183" y="3416950"/>
            <a:ext cx="162018" cy="158595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73" name="Rectangle 172"/>
          <p:cNvSpPr/>
          <p:nvPr/>
        </p:nvSpPr>
        <p:spPr>
          <a:xfrm>
            <a:off x="3813107" y="3640834"/>
            <a:ext cx="162018" cy="158595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pic>
        <p:nvPicPr>
          <p:cNvPr id="103" name="Picture 10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957" y="148467"/>
            <a:ext cx="2005686" cy="1504265"/>
          </a:xfrm>
          <a:prstGeom prst="rect">
            <a:avLst/>
          </a:prstGeom>
        </p:spPr>
      </p:pic>
      <p:pic>
        <p:nvPicPr>
          <p:cNvPr id="112" name="Picture 1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8015" y="2876107"/>
            <a:ext cx="2543549" cy="184661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632" y="2448296"/>
            <a:ext cx="2254497" cy="225449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5088" y="2821021"/>
            <a:ext cx="1828800" cy="1956816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4771" y="992315"/>
            <a:ext cx="1828800" cy="1609344"/>
          </a:xfrm>
          <a:prstGeom prst="rect">
            <a:avLst/>
          </a:prstGeom>
        </p:spPr>
      </p:pic>
      <p:sp>
        <p:nvSpPr>
          <p:cNvPr id="44" name="Rectangle 43"/>
          <p:cNvSpPr/>
          <p:nvPr/>
        </p:nvSpPr>
        <p:spPr>
          <a:xfrm>
            <a:off x="391957" y="1504507"/>
            <a:ext cx="8390537" cy="1020726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350" dirty="0" err="1">
              <a:solidFill>
                <a:schemeClr val="bg1"/>
              </a:solidFill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7476223" y="517911"/>
            <a:ext cx="1382702" cy="7155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350" dirty="0"/>
              <a:t>At </a:t>
            </a:r>
            <a:r>
              <a:rPr lang="en-US" sz="1350" u="sng" dirty="0"/>
              <a:t>least</a:t>
            </a:r>
            <a:r>
              <a:rPr lang="en-US" sz="1350" dirty="0"/>
              <a:t> you got one PBI done.</a:t>
            </a:r>
          </a:p>
        </p:txBody>
      </p:sp>
    </p:spTree>
    <p:extLst>
      <p:ext uri="{BB962C8B-B14F-4D97-AF65-F5344CB8AC3E}">
        <p14:creationId xmlns:p14="http://schemas.microsoft.com/office/powerpoint/2010/main" val="39928696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20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20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 animBg="1"/>
      <p:bldP spid="45" grpId="0"/>
    </p:bld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Do less at once </a:t>
            </a:r>
            <a:r>
              <a:rPr lang="en-US" dirty="0">
                <a:sym typeface="Wingdings" panose="05000000000000000000" pitchFamily="2" charset="2"/>
              </a:rPr>
              <a:t></a:t>
            </a:r>
            <a:br>
              <a:rPr lang="en-US" dirty="0">
                <a:sym typeface="Wingdings" panose="05000000000000000000" pitchFamily="2" charset="2"/>
              </a:rPr>
            </a:br>
            <a:r>
              <a:rPr lang="en-US" dirty="0">
                <a:sym typeface="Wingdings" panose="05000000000000000000" pitchFamily="2" charset="2"/>
              </a:rPr>
              <a:t>Decreased risk of delivering </a:t>
            </a:r>
            <a:br>
              <a:rPr lang="en-US" dirty="0">
                <a:sym typeface="Wingdings" panose="05000000000000000000" pitchFamily="2" charset="2"/>
              </a:rPr>
            </a:br>
            <a:r>
              <a:rPr lang="en-US" u="sng" dirty="0">
                <a:sym typeface="Wingdings" panose="05000000000000000000" pitchFamily="2" charset="2"/>
              </a:rPr>
              <a:t>nothing</a:t>
            </a:r>
            <a:r>
              <a:rPr lang="en-US" dirty="0">
                <a:sym typeface="Wingdings" panose="05000000000000000000" pitchFamily="2" charset="2"/>
              </a:rPr>
              <a:t> in this Sprint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2909848"/>
      </p:ext>
    </p:extLst>
  </p:cSld>
  <p:clrMapOvr>
    <a:masterClrMapping/>
  </p:clrMapOvr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Doing less at once !=</a:t>
            </a:r>
            <a:br>
              <a:rPr lang="en-US" dirty="0"/>
            </a:br>
            <a:r>
              <a:rPr lang="en-US" dirty="0"/>
              <a:t>Doing less overall</a:t>
            </a:r>
          </a:p>
        </p:txBody>
      </p:sp>
    </p:spTree>
    <p:extLst>
      <p:ext uri="{BB962C8B-B14F-4D97-AF65-F5344CB8AC3E}">
        <p14:creationId xmlns:p14="http://schemas.microsoft.com/office/powerpoint/2010/main" val="3464557227"/>
      </p:ext>
    </p:extLst>
  </p:cSld>
  <p:clrMapOvr>
    <a:masterClrMapping/>
  </p:clrMapOvr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Same pile of work. </a:t>
            </a:r>
            <a:br>
              <a:rPr lang="en-US" dirty="0"/>
            </a:br>
            <a:r>
              <a:rPr lang="en-US" dirty="0"/>
              <a:t>Different way of delivering it.</a:t>
            </a:r>
          </a:p>
        </p:txBody>
      </p:sp>
    </p:spTree>
    <p:extLst>
      <p:ext uri="{BB962C8B-B14F-4D97-AF65-F5344CB8AC3E}">
        <p14:creationId xmlns:p14="http://schemas.microsoft.com/office/powerpoint/2010/main" val="1850650456"/>
      </p:ext>
    </p:extLst>
  </p:cSld>
  <p:clrMapOvr>
    <a:masterClrMapping/>
  </p:clrMapOvr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Whole team is going to</a:t>
            </a:r>
            <a:br>
              <a:rPr lang="en-US" dirty="0"/>
            </a:br>
            <a:r>
              <a:rPr lang="en-US" dirty="0"/>
              <a:t>work on one PBI as a team.</a:t>
            </a:r>
          </a:p>
        </p:txBody>
      </p:sp>
    </p:spTree>
    <p:extLst>
      <p:ext uri="{BB962C8B-B14F-4D97-AF65-F5344CB8AC3E}">
        <p14:creationId xmlns:p14="http://schemas.microsoft.com/office/powerpoint/2010/main" val="1567171062"/>
      </p:ext>
    </p:extLst>
  </p:cSld>
  <p:clrMapOvr>
    <a:masterClrMapping/>
  </p:clrMapOvr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Helps team to focus.</a:t>
            </a:r>
          </a:p>
        </p:txBody>
      </p:sp>
    </p:spTree>
    <p:extLst>
      <p:ext uri="{BB962C8B-B14F-4D97-AF65-F5344CB8AC3E}">
        <p14:creationId xmlns:p14="http://schemas.microsoft.com/office/powerpoint/2010/main" val="3452488489"/>
      </p:ext>
    </p:extLst>
  </p:cSld>
  <p:clrMapOvr>
    <a:masterClrMapping/>
  </p:clrMapOvr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Team’s focus is on details of</a:t>
            </a:r>
            <a:br>
              <a:rPr lang="en-US" dirty="0"/>
            </a:br>
            <a:r>
              <a:rPr lang="en-US" dirty="0"/>
              <a:t>a single PBI rather than </a:t>
            </a:r>
            <a:br>
              <a:rPr lang="en-US" dirty="0"/>
            </a:br>
            <a:r>
              <a:rPr lang="en-US" dirty="0"/>
              <a:t>details of a bunch of PBIs.</a:t>
            </a:r>
          </a:p>
        </p:txBody>
      </p:sp>
    </p:spTree>
    <p:extLst>
      <p:ext uri="{BB962C8B-B14F-4D97-AF65-F5344CB8AC3E}">
        <p14:creationId xmlns:p14="http://schemas.microsoft.com/office/powerpoint/2010/main" val="4026107922"/>
      </p:ext>
    </p:extLst>
  </p:cSld>
  <p:clrMapOvr>
    <a:masterClrMapping/>
  </p:clrMapOvr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4008F5D5-8E5F-469B-2A05-2C20778890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Step 6: Flow Metrics</a:t>
            </a:r>
            <a:br>
              <a:rPr lang="en-US" dirty="0"/>
            </a:br>
            <a:r>
              <a:rPr lang="en-US" dirty="0"/>
              <a:t>Where’s my stuff?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BAB2F31-73FE-E6A9-92A5-54AF8A61C0E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Predict the future. Change the conversation. Save the world.</a:t>
            </a:r>
          </a:p>
        </p:txBody>
      </p:sp>
    </p:spTree>
    <p:extLst>
      <p:ext uri="{BB962C8B-B14F-4D97-AF65-F5344CB8AC3E}">
        <p14:creationId xmlns:p14="http://schemas.microsoft.com/office/powerpoint/2010/main" val="4204995327"/>
      </p:ext>
    </p:extLst>
  </p:cSld>
  <p:clrMapOvr>
    <a:masterClrMapping/>
  </p:clrMapOvr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2E292D0C-D34B-0BB4-4632-9588C3F1F2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29000" y="2"/>
            <a:ext cx="5715000" cy="5143499"/>
          </a:xfrm>
        </p:spPr>
        <p:txBody>
          <a:bodyPr/>
          <a:lstStyle/>
          <a:p>
            <a:r>
              <a:rPr lang="en-US" dirty="0"/>
              <a:t>When am I going to get </a:t>
            </a:r>
            <a:br>
              <a:rPr lang="en-US" dirty="0"/>
            </a:br>
            <a:r>
              <a:rPr lang="en-US" dirty="0"/>
              <a:t>my stuff?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AD3542B-45E1-18A9-F08A-F75E8F77DC7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3429000" cy="51627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3521516"/>
      </p:ext>
    </p:extLst>
  </p:cSld>
  <p:clrMapOvr>
    <a:masterClrMapping/>
  </p:clrMapOvr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24973C1B-BC86-32B4-50FB-D1C370BDF5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0483304-1963-A553-5F36-99C8426EA0D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0" y="209550"/>
            <a:ext cx="5201090" cy="455295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B8EAD701-56D7-B7B9-E4F8-F7BDF9888BFB}"/>
              </a:ext>
            </a:extLst>
          </p:cNvPr>
          <p:cNvSpPr txBox="1"/>
          <p:nvPr/>
        </p:nvSpPr>
        <p:spPr>
          <a:xfrm>
            <a:off x="5867400" y="2535727"/>
            <a:ext cx="29718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https://nday.be/go/02321</a:t>
            </a:r>
          </a:p>
        </p:txBody>
      </p:sp>
    </p:spTree>
    <p:extLst>
      <p:ext uri="{BB962C8B-B14F-4D97-AF65-F5344CB8AC3E}">
        <p14:creationId xmlns:p14="http://schemas.microsoft.com/office/powerpoint/2010/main" val="3283844946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segoe">
      <a:majorFont>
        <a:latin typeface="Segoe UI Semilight"/>
        <a:ea typeface=""/>
        <a:cs typeface=""/>
      </a:majorFont>
      <a:minorFont>
        <a:latin typeface="Segoe U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Pluralsight default theme">
  <a:themeElements>
    <a:clrScheme name="Pluralsight November 2015">
      <a:dk1>
        <a:srgbClr val="404040"/>
      </a:dk1>
      <a:lt1>
        <a:srgbClr val="FFFFFF"/>
      </a:lt1>
      <a:dk2>
        <a:srgbClr val="303030"/>
      </a:dk2>
      <a:lt2>
        <a:srgbClr val="E5E5E5"/>
      </a:lt2>
      <a:accent1>
        <a:srgbClr val="F05A28"/>
      </a:accent1>
      <a:accent2>
        <a:srgbClr val="2A9FBC"/>
      </a:accent2>
      <a:accent3>
        <a:srgbClr val="2D2D2D"/>
      </a:accent3>
      <a:accent4>
        <a:srgbClr val="A62E5C"/>
      </a:accent4>
      <a:accent5>
        <a:srgbClr val="9BC850"/>
      </a:accent5>
      <a:accent6>
        <a:srgbClr val="675BA7"/>
      </a:accent6>
      <a:hlink>
        <a:srgbClr val="2A9FBC"/>
      </a:hlink>
      <a:folHlink>
        <a:srgbClr val="A62E5C"/>
      </a:folHlink>
    </a:clrScheme>
    <a:fontScheme name="Pluralsight November 2015">
      <a:majorFont>
        <a:latin typeface="Gotham Light"/>
        <a:ea typeface=""/>
        <a:cs typeface=""/>
      </a:majorFont>
      <a:minorFont>
        <a:latin typeface="Gotham Medium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lIns="182880" tIns="182880" rIns="182880" bIns="182880" rtlCol="0" anchor="ctr"/>
      <a:lstStyle>
        <a:defPPr algn="ctr">
          <a:spcBef>
            <a:spcPts val="600"/>
          </a:spcBef>
          <a:defRPr sz="2000" dirty="0" smtClean="0">
            <a:solidFill>
              <a:schemeClr val="bg1"/>
            </a:solidFill>
          </a:defRPr>
        </a:defPPr>
      </a:lstStyle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spDef>
    <a:lnDef>
      <a:spPr>
        <a:ln>
          <a:solidFill>
            <a:schemeClr val="accent1"/>
          </a:solidFill>
          <a:headEnd type="none"/>
          <a:tailEnd type="none"/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>
          <a:defRPr sz="2000"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2 POWERPOINT TEMPLATE.potx" id="{E681CC47-891F-4388-8046-5FD72EABE3C8}" vid="{3442E7BA-FFF6-4FD3-AC97-F9B74B92FC5C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4719</Words>
  <Application>Microsoft Office PowerPoint</Application>
  <PresentationFormat>On-screen Show (16:9)</PresentationFormat>
  <Paragraphs>963</Paragraphs>
  <Slides>169</Slides>
  <Notes>8</Notes>
  <HiddenSlides>11</HiddenSlides>
  <MMClips>0</MMClips>
  <ScaleCrop>false</ScaleCrop>
  <HeadingPairs>
    <vt:vector size="6" baseType="variant">
      <vt:variant>
        <vt:lpstr>Fonts Used</vt:lpstr>
      </vt:variant>
      <vt:variant>
        <vt:i4>17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169</vt:i4>
      </vt:variant>
    </vt:vector>
  </HeadingPairs>
  <TitlesOfParts>
    <vt:vector size="188" baseType="lpstr">
      <vt:lpstr>Arial</vt:lpstr>
      <vt:lpstr>Calibri</vt:lpstr>
      <vt:lpstr>Consolas</vt:lpstr>
      <vt:lpstr>Gotham Book</vt:lpstr>
      <vt:lpstr>Gotham Light</vt:lpstr>
      <vt:lpstr>Gotham Medium</vt:lpstr>
      <vt:lpstr>Lucida Grande</vt:lpstr>
      <vt:lpstr>Montserrat</vt:lpstr>
      <vt:lpstr>Montserrat Ultra Light</vt:lpstr>
      <vt:lpstr>Myriad Pro</vt:lpstr>
      <vt:lpstr>Myriad Pro Light</vt:lpstr>
      <vt:lpstr>Roboto Mono</vt:lpstr>
      <vt:lpstr>Segoe UI</vt:lpstr>
      <vt:lpstr>Segoe UI Semilight</vt:lpstr>
      <vt:lpstr>Times New Roman</vt:lpstr>
      <vt:lpstr>Wingdings</vt:lpstr>
      <vt:lpstr>Wingdings 3</vt:lpstr>
      <vt:lpstr>1_Office Theme</vt:lpstr>
      <vt:lpstr>Pluralsight default theme</vt:lpstr>
      <vt:lpstr>How to Fix a Troubled Project</vt:lpstr>
      <vt:lpstr>Benjamin Day</vt:lpstr>
      <vt:lpstr> Implementing Scrum with Azure DevOps  New!  </vt:lpstr>
      <vt:lpstr>Azure DevOps Services Fundamentals  Scrum Master Skills</vt:lpstr>
      <vt:lpstr>Azure DevOps Utilities (azdoutil)  https://github.com/ benday-inc/azdoutil  Free!</vt:lpstr>
      <vt:lpstr>On with the show.</vt:lpstr>
      <vt:lpstr>PowerPoint Presentation</vt:lpstr>
      <vt:lpstr>PowerPoint Presentation</vt:lpstr>
      <vt:lpstr>Perception vs. Reality</vt:lpstr>
      <vt:lpstr>PowerPoint Presentation</vt:lpstr>
      <vt:lpstr>PowerPoint Presentation</vt:lpstr>
      <vt:lpstr>PowerPoint Presentation</vt:lpstr>
      <vt:lpstr>PowerPoint Presentation</vt:lpstr>
      <vt:lpstr>How we talk is how we think.</vt:lpstr>
      <vt:lpstr>Words matter.</vt:lpstr>
      <vt:lpstr>When you’re trying to fix a project,  talk about what you’re going to do rather than stop doing.</vt:lpstr>
      <vt:lpstr>Create motion. Communicate with motion.</vt:lpstr>
      <vt:lpstr>Steps to fix it</vt:lpstr>
      <vt:lpstr>When you’re in a hole,  stop digging.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Stop making promises you aren’t sure  you can keep.  You need better data.</vt:lpstr>
      <vt:lpstr>PowerPoint Presentation</vt:lpstr>
      <vt:lpstr>The Dirty Little Huge Secret:   Your customers don’t really care about your estimates.</vt:lpstr>
      <vt:lpstr>Your customers just want their  done, working software.</vt:lpstr>
      <vt:lpstr>Start making your customer(s) happy.</vt:lpstr>
      <vt:lpstr>Give them something that’s done.</vt:lpstr>
      <vt:lpstr>Train them that they’ll get chunks of ‘Done’ on a regular basis.</vt:lpstr>
      <vt:lpstr>PowerPoint Presentation</vt:lpstr>
      <vt:lpstr>PowerPoint Presentation</vt:lpstr>
      <vt:lpstr>PowerPoint Presentation</vt:lpstr>
      <vt:lpstr>There’s a lot more to your DoD than “the code compiles and is checked in.”</vt:lpstr>
      <vt:lpstr>Sample Definition of Done (DoD)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You want your customers to be clear  what you’re working on and why.</vt:lpstr>
      <vt:lpstr>PowerPoint Presentation</vt:lpstr>
      <vt:lpstr>PowerPoint Presentation</vt:lpstr>
      <vt:lpstr>PowerPoint Presentation</vt:lpstr>
      <vt:lpstr>Step 5:  Minimize Work in Progress</vt:lpstr>
      <vt:lpstr>Productivity vs. Waste</vt:lpstr>
      <vt:lpstr>Visualize Your Progress: Scrum Board</vt:lpstr>
      <vt:lpstr>Scrum Board for the Sprint</vt:lpstr>
      <vt:lpstr>Scrum Board for the Sprint</vt:lpstr>
      <vt:lpstr>Scrum Board for the Sprint</vt:lpstr>
      <vt:lpstr>Scrum Board for the Sprint</vt:lpstr>
      <vt:lpstr>Scrum Board for the Sprint</vt:lpstr>
      <vt:lpstr>Scrum Board Danger</vt:lpstr>
      <vt:lpstr>Why is that so dangerous?</vt:lpstr>
      <vt:lpstr>Too much work in progress.</vt:lpstr>
      <vt:lpstr>‘Work In Progress’  commonly abbreviated as  ‘WIP’.</vt:lpstr>
      <vt:lpstr>Scrum Board Danger</vt:lpstr>
      <vt:lpstr>Sprint: Day 1 of 15</vt:lpstr>
      <vt:lpstr>Sprint: Day 2 of 15</vt:lpstr>
      <vt:lpstr>Sprint: Day 3 of 15</vt:lpstr>
      <vt:lpstr>Sprint: Day 4 of 15</vt:lpstr>
      <vt:lpstr>Sprint: Day 5 of 15</vt:lpstr>
      <vt:lpstr>Sprint: Day 6 of 15</vt:lpstr>
      <vt:lpstr>Sprint: Day 7 of 15</vt:lpstr>
      <vt:lpstr>Sprint: Day 8 of 15</vt:lpstr>
      <vt:lpstr>Sprint: Day 9 of 15</vt:lpstr>
      <vt:lpstr>Sprint: Day 10 of 15</vt:lpstr>
      <vt:lpstr>Sprint: Day 11 of 15</vt:lpstr>
      <vt:lpstr>Sprint: Day 12 of 15</vt:lpstr>
      <vt:lpstr>Sprint: Day 13 of 15</vt:lpstr>
      <vt:lpstr>Sprint: Day 14 of 15</vt:lpstr>
      <vt:lpstr>Sprint: Day 15 of 15 (in your dreams)</vt:lpstr>
      <vt:lpstr>Sprint: Day 14 of 15</vt:lpstr>
      <vt:lpstr>Sprint: Day 15 of 15 (in reality)</vt:lpstr>
      <vt:lpstr>What went wrong?</vt:lpstr>
      <vt:lpstr>Too much WIP. Not enough Done.</vt:lpstr>
      <vt:lpstr>Most of the Sprint Looked like This</vt:lpstr>
      <vt:lpstr>A Better Approach to WIP</vt:lpstr>
      <vt:lpstr>A Better Approach to WIP</vt:lpstr>
      <vt:lpstr>Huge Benefit: Risk Management</vt:lpstr>
      <vt:lpstr>Sprint: Day 5 of 15</vt:lpstr>
      <vt:lpstr>Sprint: Day 10 of 15</vt:lpstr>
      <vt:lpstr>Sprint: Day 13 of 15</vt:lpstr>
      <vt:lpstr>Sprint: Day 14 of 15</vt:lpstr>
      <vt:lpstr>Sprint: Day 15 of 15</vt:lpstr>
      <vt:lpstr>Where’s the good news in that?</vt:lpstr>
      <vt:lpstr>Sprint: Day 15 of 15</vt:lpstr>
      <vt:lpstr>Do less at once  Decreased risk of delivering  nothing in this Sprint</vt:lpstr>
      <vt:lpstr>Doing less at once != Doing less overall</vt:lpstr>
      <vt:lpstr>Same pile of work.  Different way of delivering it.</vt:lpstr>
      <vt:lpstr>Whole team is going to work on one PBI as a team.</vt:lpstr>
      <vt:lpstr>Helps team to focus.</vt:lpstr>
      <vt:lpstr>Team’s focus is on details of a single PBI rather than  details of a bunch of PBIs.</vt:lpstr>
      <vt:lpstr>Step 6: Flow Metrics Where’s my stuff?</vt:lpstr>
      <vt:lpstr>When am I going to get  my stuff?</vt:lpstr>
      <vt:lpstr>PowerPoint Presentation</vt:lpstr>
      <vt:lpstr>Ever tried to talk about your customer about  Story Points &amp; Velocity?</vt:lpstr>
      <vt:lpstr>Traditional Scrum &amp; Agile metrics are hard to explain…and almost impossible to understand. </vt:lpstr>
      <vt:lpstr>Story Points and Velocity don’t do a good job explaining our level of confidence.</vt:lpstr>
      <vt:lpstr>Oh…and estimation sucks.</vt:lpstr>
      <vt:lpstr>Predict the future with how you did in the past.</vt:lpstr>
      <vt:lpstr>PowerPoint Presentation</vt:lpstr>
      <vt:lpstr>PowerPoint Presentation</vt:lpstr>
      <vt:lpstr>PowerPoint Presentation</vt:lpstr>
      <vt:lpstr>PowerPoint Presentation</vt:lpstr>
      <vt:lpstr>“…the more things that you work on at any given time, the longer it is going to take for each of those things to finish.”</vt:lpstr>
      <vt:lpstr>“In order to get stuff done faster, you need to work on less.”</vt:lpstr>
      <vt:lpstr>PowerPoint Presentation</vt:lpstr>
      <vt:lpstr>PowerPoint Presentation</vt:lpstr>
      <vt:lpstr>PowerPoint Presentation</vt:lpstr>
      <vt:lpstr>PowerPoint Presentation</vt:lpstr>
      <vt:lpstr>…do that 999 more times.</vt:lpstr>
      <vt:lpstr>PowerPoint Presentation</vt:lpstr>
      <vt:lpstr>PowerPoint Presentation</vt:lpstr>
      <vt:lpstr>Forecast items in 5 weeks</vt:lpstr>
      <vt:lpstr>Forecast items in 5 weeks</vt:lpstr>
      <vt:lpstr>Step 7: I use Scrum.  Now where’s my stuff?</vt:lpstr>
      <vt:lpstr>“Where’s my stuff?”</vt:lpstr>
      <vt:lpstr>1) When will I get Product Backlog Item X?</vt:lpstr>
      <vt:lpstr>2) How much done stuff will I have by Y date?</vt:lpstr>
      <vt:lpstr>Product Backlog Forecasting</vt:lpstr>
      <vt:lpstr>Product Backlog Forecasting</vt:lpstr>
      <vt:lpstr>Reminder: Both of these ‘tricks’ require  1) a known velocity and  2) a ready product backlog.</vt:lpstr>
      <vt:lpstr>New “high priority” items </vt:lpstr>
      <vt:lpstr>PowerPoint Presentation</vt:lpstr>
      <vt:lpstr>Summary</vt:lpstr>
      <vt:lpstr>PowerPoint Presentation</vt:lpstr>
      <vt:lpstr>Any last questions?</vt:lpstr>
      <vt:lpstr>Thank you.</vt:lpstr>
      <vt:lpstr>Sprint Goals</vt:lpstr>
      <vt:lpstr>Humans like to tell stories.</vt:lpstr>
      <vt:lpstr>Stories are part of our cultures.</vt:lpstr>
      <vt:lpstr>It’s part of how we think.</vt:lpstr>
      <vt:lpstr>It’s part of how we pass on knowledge.</vt:lpstr>
      <vt:lpstr>It’s part of how we organize ourselves to get things done.</vt:lpstr>
      <vt:lpstr>Stories help us to describe goals.</vt:lpstr>
      <vt:lpstr>Without a clear goal, stuff gets fuzzy.</vt:lpstr>
      <vt:lpstr>In Scrum,  we can use story telling  to our advantage.</vt:lpstr>
      <vt:lpstr>Our goal at the end of every Sprint is to deliver done, working software.</vt:lpstr>
      <vt:lpstr>That’s vague.   Our goal is to make software?</vt:lpstr>
      <vt:lpstr>That doesn’t have m</vt:lpstr>
      <vt:lpstr>During Sprint Planning, the team  chooses some combination of PBIs in order to  turn those PBIs into done, working software.</vt:lpstr>
      <vt:lpstr>On a lot of teams, the idea is “pick a bunch of PBIs then go work on them.”</vt:lpstr>
      <vt:lpstr>There’s not much of a coherent theme or story to  “pick a bunch of PBIs then go work on them.”</vt:lpstr>
      <vt:lpstr>No story  tough to get focused.</vt:lpstr>
      <vt:lpstr>No story  Sprint PBIs are just a list</vt:lpstr>
      <vt:lpstr>Without a story, as Scrum Master,  you’ll be stuck “herding cats”.</vt:lpstr>
      <vt:lpstr>If those PBIs make sense together,  it’s easier to motivate people.</vt:lpstr>
      <vt:lpstr>If those PBIs make sense together,  it’s easier to motivate people  for people to be self-motivated.</vt:lpstr>
      <vt:lpstr>With a clear goal, people pull together.</vt:lpstr>
      <vt:lpstr>With a clear goal, people easily understand the mission.</vt:lpstr>
      <vt:lpstr>Not clear?</vt:lpstr>
      <vt:lpstr>Let’s use Star Wars  Episode IV as an example.</vt:lpstr>
      <vt:lpstr>It’s the first Star Wars movie and a bunch of stuff happens.  </vt:lpstr>
      <vt:lpstr>Let’s describe it as a list of  stuff that has to be done.</vt:lpstr>
      <vt:lpstr>Star Wars: The ‘To Do’ List</vt:lpstr>
      <vt:lpstr>Here’s a better goal…</vt:lpstr>
      <vt:lpstr>“Rescue the Princess &amp; blow up the Death Star.”</vt:lpstr>
      <vt:lpstr>“Rescue the Princess &amp;   blow up the Death Star.”</vt:lpstr>
      <vt:lpstr>The sense of accomplishment helps  motivate the team for next time.</vt:lpstr>
      <vt:lpstr>Sprint Goal.</vt:lpstr>
      <vt:lpstr>A Sprint Goal is a short statement  of purpose for the Sprint.</vt:lpstr>
      <vt:lpstr>Sprint Backlog: No Goal</vt:lpstr>
      <vt:lpstr>Sprint Backlog: Clear Goal</vt:lpstr>
      <vt:lpstr>Sprint Backlog: Clear Goal  “Do these fit?”</vt:lpstr>
      <vt:lpstr>Help your team to organize. Create a Sprint Goal.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2019-04-24T16:14:21Z</dcterms:created>
  <dcterms:modified xsi:type="dcterms:W3CDTF">2023-03-21T17:42:20Z</dcterms:modified>
</cp:coreProperties>
</file>